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6" autoAdjust="0"/>
    <p:restoredTop sz="94660"/>
  </p:normalViewPr>
  <p:slideViewPr>
    <p:cSldViewPr snapToGrid="0">
      <p:cViewPr>
        <p:scale>
          <a:sx n="202" d="100"/>
          <a:sy n="202" d="100"/>
        </p:scale>
        <p:origin x="-1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6860D-2A83-48A3-A6D4-34EE391764C0}" type="datetimeFigureOut">
              <a:rPr lang="en-US" smtClean="0"/>
              <a:t>5/5/18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CED9E-8F46-489A-A5FC-B4E68A319999}" type="slidenum">
              <a:rPr lang="en-US" smtClean="0"/>
              <a:t>‹#›</a:t>
            </a:fld>
            <a:endParaRPr lang="en-US"/>
          </a:p>
        </p:txBody>
      </p:sp>
    </p:spTree>
    <p:extLst>
      <p:ext uri="{BB962C8B-B14F-4D97-AF65-F5344CB8AC3E}">
        <p14:creationId xmlns:p14="http://schemas.microsoft.com/office/powerpoint/2010/main" val="503387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1CED9E-8F46-489A-A5FC-B4E68A319999}" type="slidenum">
              <a:rPr lang="en-US" smtClean="0"/>
              <a:t>1</a:t>
            </a:fld>
            <a:endParaRPr lang="en-US"/>
          </a:p>
        </p:txBody>
      </p:sp>
    </p:spTree>
    <p:extLst>
      <p:ext uri="{BB962C8B-B14F-4D97-AF65-F5344CB8AC3E}">
        <p14:creationId xmlns:p14="http://schemas.microsoft.com/office/powerpoint/2010/main" val="371596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68DF07-E9D0-44CC-9B4D-3D68A34B5E17}"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12828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8DF07-E9D0-44CC-9B4D-3D68A34B5E17}"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74866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8DF07-E9D0-44CC-9B4D-3D68A34B5E17}"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399467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8DF07-E9D0-44CC-9B4D-3D68A34B5E17}"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124854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68DF07-E9D0-44CC-9B4D-3D68A34B5E17}"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184407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68DF07-E9D0-44CC-9B4D-3D68A34B5E17}"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193537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8DF07-E9D0-44CC-9B4D-3D68A34B5E17}" type="datetimeFigureOut">
              <a:rPr lang="en-US" smtClean="0"/>
              <a:t>5/5/18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359085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68DF07-E9D0-44CC-9B4D-3D68A34B5E17}" type="datetimeFigureOut">
              <a:rPr lang="en-US" smtClean="0"/>
              <a:t>5/5/18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176341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8DF07-E9D0-44CC-9B4D-3D68A34B5E17}" type="datetimeFigureOut">
              <a:rPr lang="en-US" smtClean="0"/>
              <a:t>5/5/18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428343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68DF07-E9D0-44CC-9B4D-3D68A34B5E17}"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322864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68DF07-E9D0-44CC-9B4D-3D68A34B5E17}"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EB4C-2677-4F8D-8797-EAF5273CFF54}" type="slidenum">
              <a:rPr lang="en-US" smtClean="0"/>
              <a:t>‹#›</a:t>
            </a:fld>
            <a:endParaRPr lang="en-US"/>
          </a:p>
        </p:txBody>
      </p:sp>
    </p:spTree>
    <p:extLst>
      <p:ext uri="{BB962C8B-B14F-4D97-AF65-F5344CB8AC3E}">
        <p14:creationId xmlns:p14="http://schemas.microsoft.com/office/powerpoint/2010/main" val="130710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8DF07-E9D0-44CC-9B4D-3D68A34B5E17}" type="datetimeFigureOut">
              <a:rPr lang="en-US" smtClean="0"/>
              <a:t>5/5/18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AEB4C-2677-4F8D-8797-EAF5273CFF54}" type="slidenum">
              <a:rPr lang="en-US" smtClean="0"/>
              <a:t>‹#›</a:t>
            </a:fld>
            <a:endParaRPr lang="en-US"/>
          </a:p>
        </p:txBody>
      </p:sp>
    </p:spTree>
    <p:extLst>
      <p:ext uri="{BB962C8B-B14F-4D97-AF65-F5344CB8AC3E}">
        <p14:creationId xmlns:p14="http://schemas.microsoft.com/office/powerpoint/2010/main" val="4039312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33112"/>
          <a:stretch/>
        </p:blipFill>
        <p:spPr>
          <a:xfrm>
            <a:off x="999680" y="3410405"/>
            <a:ext cx="6130525" cy="736066"/>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30533"/>
          <a:stretch/>
        </p:blipFill>
        <p:spPr>
          <a:xfrm>
            <a:off x="958762" y="1231937"/>
            <a:ext cx="7649709" cy="1164045"/>
          </a:xfrm>
          <a:prstGeom prst="rect">
            <a:avLst/>
          </a:prstGeom>
        </p:spPr>
      </p:pic>
      <p:sp>
        <p:nvSpPr>
          <p:cNvPr id="5" name="TextBox 4"/>
          <p:cNvSpPr txBox="1"/>
          <p:nvPr/>
        </p:nvSpPr>
        <p:spPr>
          <a:xfrm>
            <a:off x="1701644" y="2392130"/>
            <a:ext cx="4964734"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chemeClr val="tx1"/>
                </a:solidFill>
              </a:rPr>
              <a:t>#Nanjing says no to </a:t>
            </a:r>
            <a:r>
              <a:rPr lang="en-US" sz="1400" dirty="0">
                <a:solidFill>
                  <a:srgbClr val="FF0000"/>
                </a:solidFill>
              </a:rPr>
              <a:t>Nagoya</a:t>
            </a:r>
            <a:r>
              <a:rPr lang="en-US" sz="1400" dirty="0">
                <a:solidFill>
                  <a:schemeClr val="tx1"/>
                </a:solidFill>
              </a:rPr>
              <a:t># This small Japan, is really irritating. What is this? We Chinese people are tolerant of good and evil, and you? People do things, and the gods are watching. Japanese, be careful, and beware of thunder chop!       (via </a:t>
            </a:r>
            <a:r>
              <a:rPr lang="en-US" sz="1400" i="1" dirty="0">
                <a:solidFill>
                  <a:schemeClr val="tx1"/>
                </a:solidFill>
              </a:rPr>
              <a:t>Bing Translation</a:t>
            </a:r>
            <a:r>
              <a:rPr lang="en-US" sz="1400" dirty="0">
                <a:solidFill>
                  <a:schemeClr val="tx1"/>
                </a:solidFill>
              </a:rPr>
              <a:t>)</a:t>
            </a:r>
          </a:p>
        </p:txBody>
      </p:sp>
      <p:sp>
        <p:nvSpPr>
          <p:cNvPr id="11" name="AutoShape 2" descr="https://media-cdn.tripadvisor.com/media/photo-o/10/8f/78/d5/photo8jpg.jpg"/>
          <p:cNvSpPr>
            <a:spLocks noChangeAspect="1" noChangeArrowheads="1"/>
          </p:cNvSpPr>
          <p:nvPr/>
        </p:nvSpPr>
        <p:spPr bwMode="auto">
          <a:xfrm>
            <a:off x="0" y="603344"/>
            <a:ext cx="19507200" cy="14630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media-cdn.tripadvisor.com/media/photo-o/10/8f/78/d5/photo8jp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1096" y="3510140"/>
            <a:ext cx="1342016" cy="76161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76455" y="3094079"/>
            <a:ext cx="336026" cy="2722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41845" y="3510397"/>
            <a:ext cx="253281" cy="2055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nagoya mayo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17643" y="2506676"/>
            <a:ext cx="1285749" cy="8288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6" name="Straight Connector 5"/>
          <p:cNvCxnSpPr>
            <a:cxnSpLocks/>
          </p:cNvCxnSpPr>
          <p:nvPr/>
        </p:nvCxnSpPr>
        <p:spPr>
          <a:xfrm>
            <a:off x="1701643" y="3446228"/>
            <a:ext cx="6867662" cy="0"/>
          </a:xfrm>
          <a:prstGeom prst="line">
            <a:avLst/>
          </a:prstGeom>
          <a:ln w="19050">
            <a:solidFill>
              <a:schemeClr val="tx1"/>
            </a:solidFill>
            <a:prstDash val="lgDash"/>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9"/>
          <a:stretch>
            <a:fillRect/>
          </a:stretch>
        </p:blipFill>
        <p:spPr>
          <a:xfrm>
            <a:off x="8208421" y="1127998"/>
            <a:ext cx="400050" cy="333375"/>
          </a:xfrm>
          <a:prstGeom prst="rect">
            <a:avLst/>
          </a:prstGeom>
        </p:spPr>
      </p:pic>
      <p:pic>
        <p:nvPicPr>
          <p:cNvPr id="17" name="Picture 16"/>
          <p:cNvPicPr>
            <a:picLocks noChangeAspect="1"/>
          </p:cNvPicPr>
          <p:nvPr/>
        </p:nvPicPr>
        <p:blipFill>
          <a:blip r:embed="rId10"/>
          <a:stretch>
            <a:fillRect/>
          </a:stretch>
        </p:blipFill>
        <p:spPr>
          <a:xfrm>
            <a:off x="4742633" y="3066904"/>
            <a:ext cx="219770" cy="232257"/>
          </a:xfrm>
          <a:prstGeom prst="rect">
            <a:avLst/>
          </a:prstGeom>
        </p:spPr>
      </p:pic>
      <p:pic>
        <p:nvPicPr>
          <p:cNvPr id="2" name="Picture 1">
            <a:extLst>
              <a:ext uri="{FF2B5EF4-FFF2-40B4-BE49-F238E27FC236}">
                <a16:creationId xmlns:a16="http://schemas.microsoft.com/office/drawing/2014/main" id="{B75919A0-1275-F94D-A207-A90C41880590}"/>
              </a:ext>
            </a:extLst>
          </p:cNvPr>
          <p:cNvPicPr>
            <a:picLocks noChangeAspect="1"/>
          </p:cNvPicPr>
          <p:nvPr/>
        </p:nvPicPr>
        <p:blipFill>
          <a:blip r:embed="rId11"/>
          <a:stretch>
            <a:fillRect/>
          </a:stretch>
        </p:blipFill>
        <p:spPr>
          <a:xfrm>
            <a:off x="831849" y="798623"/>
            <a:ext cx="2073275" cy="848158"/>
          </a:xfrm>
          <a:prstGeom prst="rect">
            <a:avLst/>
          </a:prstGeom>
        </p:spPr>
      </p:pic>
      <p:pic>
        <p:nvPicPr>
          <p:cNvPr id="7" name="Picture 6">
            <a:extLst>
              <a:ext uri="{FF2B5EF4-FFF2-40B4-BE49-F238E27FC236}">
                <a16:creationId xmlns:a16="http://schemas.microsoft.com/office/drawing/2014/main" id="{ACAB910E-C3AC-2046-B27C-172C02598F33}"/>
              </a:ext>
            </a:extLst>
          </p:cNvPr>
          <p:cNvPicPr>
            <a:picLocks noChangeAspect="1"/>
          </p:cNvPicPr>
          <p:nvPr/>
        </p:nvPicPr>
        <p:blipFill>
          <a:blip r:embed="rId12"/>
          <a:stretch>
            <a:fillRect/>
          </a:stretch>
        </p:blipFill>
        <p:spPr>
          <a:xfrm>
            <a:off x="999680" y="1393362"/>
            <a:ext cx="701963" cy="1109554"/>
          </a:xfrm>
          <a:prstGeom prst="rect">
            <a:avLst/>
          </a:prstGeom>
        </p:spPr>
      </p:pic>
      <p:pic>
        <p:nvPicPr>
          <p:cNvPr id="16" name="Picture 15">
            <a:extLst>
              <a:ext uri="{FF2B5EF4-FFF2-40B4-BE49-F238E27FC236}">
                <a16:creationId xmlns:a16="http://schemas.microsoft.com/office/drawing/2014/main" id="{B49A103B-CB39-A34C-AC0D-D8968069CD92}"/>
              </a:ext>
            </a:extLst>
          </p:cNvPr>
          <p:cNvPicPr>
            <a:picLocks noChangeAspect="1"/>
          </p:cNvPicPr>
          <p:nvPr/>
        </p:nvPicPr>
        <p:blipFill>
          <a:blip r:embed="rId12"/>
          <a:stretch>
            <a:fillRect/>
          </a:stretch>
        </p:blipFill>
        <p:spPr>
          <a:xfrm>
            <a:off x="847287" y="3386806"/>
            <a:ext cx="857695" cy="1302559"/>
          </a:xfrm>
          <a:prstGeom prst="rect">
            <a:avLst/>
          </a:prstGeom>
        </p:spPr>
      </p:pic>
    </p:spTree>
    <p:extLst>
      <p:ext uri="{BB962C8B-B14F-4D97-AF65-F5344CB8AC3E}">
        <p14:creationId xmlns:p14="http://schemas.microsoft.com/office/powerpoint/2010/main" val="45551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59</Words>
  <Application>Microsoft Macintosh PowerPoint</Application>
  <PresentationFormat>Widescreen</PresentationFormat>
  <Paragraphs>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Yuchen Lin</cp:lastModifiedBy>
  <cp:revision>53</cp:revision>
  <cp:lastPrinted>2018-05-05T13:37:18Z</cp:lastPrinted>
  <dcterms:created xsi:type="dcterms:W3CDTF">2017-12-15T07:11:41Z</dcterms:created>
  <dcterms:modified xsi:type="dcterms:W3CDTF">2018-05-05T13:44:24Z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v-yuclin@microsoft.com</vt:lpwstr>
  </property>
  <property fmtid="{D5CDD505-2E9C-101B-9397-08002B2CF9AE}" pid="5" name="MSIP_Label_f42aa342-8706-4288-bd11-ebb85995028c_SetDate">
    <vt:lpwstr>2017-12-15T10:50:27.5160632Z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