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592800" cy="22860000"/>
  <p:notesSz cx="6858000" cy="9144000"/>
  <p:defaultTextStyle>
    <a:defPPr>
      <a:defRPr lang="en-US"/>
    </a:defPPr>
    <a:lvl1pPr marL="0" algn="l" defTabSz="163860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1pPr>
    <a:lvl2pPr marL="819302" algn="l" defTabSz="163860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2pPr>
    <a:lvl3pPr marL="1638605" algn="l" defTabSz="163860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3pPr>
    <a:lvl4pPr marL="2457907" algn="l" defTabSz="163860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4pPr>
    <a:lvl5pPr marL="3277210" algn="l" defTabSz="163860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5pPr>
    <a:lvl6pPr marL="4096512" algn="l" defTabSz="163860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6pPr>
    <a:lvl7pPr marL="4915814" algn="l" defTabSz="163860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7pPr>
    <a:lvl8pPr marL="5735117" algn="l" defTabSz="163860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8pPr>
    <a:lvl9pPr marL="6554419" algn="l" defTabSz="163860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7" autoAdjust="0"/>
    <p:restoredTop sz="94660"/>
  </p:normalViewPr>
  <p:slideViewPr>
    <p:cSldViewPr snapToGrid="0">
      <p:cViewPr>
        <p:scale>
          <a:sx n="75" d="100"/>
          <a:sy n="75" d="100"/>
        </p:scale>
        <p:origin x="280" y="-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460" y="3741210"/>
            <a:ext cx="15803880" cy="7958667"/>
          </a:xfrm>
        </p:spPr>
        <p:txBody>
          <a:bodyPr anchor="b"/>
          <a:lstStyle>
            <a:lvl1pPr algn="ctr">
              <a:defRPr sz="1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12006793"/>
            <a:ext cx="13944600" cy="5519207"/>
          </a:xfrm>
        </p:spPr>
        <p:txBody>
          <a:bodyPr/>
          <a:lstStyle>
            <a:lvl1pPr marL="0" indent="0" algn="ctr">
              <a:buNone/>
              <a:defRPr sz="4880"/>
            </a:lvl1pPr>
            <a:lvl2pPr marL="929625" indent="0" algn="ctr">
              <a:buNone/>
              <a:defRPr sz="4067"/>
            </a:lvl2pPr>
            <a:lvl3pPr marL="1859250" indent="0" algn="ctr">
              <a:buNone/>
              <a:defRPr sz="3660"/>
            </a:lvl3pPr>
            <a:lvl4pPr marL="2788874" indent="0" algn="ctr">
              <a:buNone/>
              <a:defRPr sz="3253"/>
            </a:lvl4pPr>
            <a:lvl5pPr marL="3718499" indent="0" algn="ctr">
              <a:buNone/>
              <a:defRPr sz="3253"/>
            </a:lvl5pPr>
            <a:lvl6pPr marL="4648124" indent="0" algn="ctr">
              <a:buNone/>
              <a:defRPr sz="3253"/>
            </a:lvl6pPr>
            <a:lvl7pPr marL="5577749" indent="0" algn="ctr">
              <a:buNone/>
              <a:defRPr sz="3253"/>
            </a:lvl7pPr>
            <a:lvl8pPr marL="6507373" indent="0" algn="ctr">
              <a:buNone/>
              <a:defRPr sz="3253"/>
            </a:lvl8pPr>
            <a:lvl9pPr marL="7436998" indent="0" algn="ctr">
              <a:buNone/>
              <a:defRPr sz="32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2CCF-C0E7-4C3F-A9DD-AF15E34990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D6B6-251D-4E91-A0AC-B2BA557D8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2CCF-C0E7-4C3F-A9DD-AF15E34990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D6B6-251D-4E91-A0AC-B2BA557D8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3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3" y="1217084"/>
            <a:ext cx="4009073" cy="193727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6" y="1217084"/>
            <a:ext cx="11794808" cy="193727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2CCF-C0E7-4C3F-A9DD-AF15E34990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D6B6-251D-4E91-A0AC-B2BA557D8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2CCF-C0E7-4C3F-A9DD-AF15E34990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D6B6-251D-4E91-A0AC-B2BA557D8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2" y="5699132"/>
            <a:ext cx="16036290" cy="9509123"/>
          </a:xfrm>
        </p:spPr>
        <p:txBody>
          <a:bodyPr anchor="b"/>
          <a:lstStyle>
            <a:lvl1pPr>
              <a:defRPr sz="1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2" y="15298215"/>
            <a:ext cx="16036290" cy="5000623"/>
          </a:xfrm>
        </p:spPr>
        <p:txBody>
          <a:bodyPr/>
          <a:lstStyle>
            <a:lvl1pPr marL="0" indent="0">
              <a:buNone/>
              <a:defRPr sz="4880">
                <a:solidFill>
                  <a:schemeClr val="tx1"/>
                </a:solidFill>
              </a:defRPr>
            </a:lvl1pPr>
            <a:lvl2pPr marL="929625" indent="0">
              <a:buNone/>
              <a:defRPr sz="4067">
                <a:solidFill>
                  <a:schemeClr val="tx1">
                    <a:tint val="75000"/>
                  </a:schemeClr>
                </a:solidFill>
              </a:defRPr>
            </a:lvl2pPr>
            <a:lvl3pPr marL="1859250" indent="0">
              <a:buNone/>
              <a:defRPr sz="3660">
                <a:solidFill>
                  <a:schemeClr val="tx1">
                    <a:tint val="75000"/>
                  </a:schemeClr>
                </a:solidFill>
              </a:defRPr>
            </a:lvl3pPr>
            <a:lvl4pPr marL="2788874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4pPr>
            <a:lvl5pPr marL="3718499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5pPr>
            <a:lvl6pPr marL="4648124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6pPr>
            <a:lvl7pPr marL="5577749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7pPr>
            <a:lvl8pPr marL="6507373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8pPr>
            <a:lvl9pPr marL="7436998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2CCF-C0E7-4C3F-A9DD-AF15E34990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D6B6-251D-4E91-A0AC-B2BA557D8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6085417"/>
            <a:ext cx="7901940" cy="145044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6085417"/>
            <a:ext cx="7901940" cy="145044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2CCF-C0E7-4C3F-A9DD-AF15E34990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D6B6-251D-4E91-A0AC-B2BA557D8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1217089"/>
            <a:ext cx="16036290" cy="44185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9" y="5603877"/>
            <a:ext cx="7865625" cy="2746373"/>
          </a:xfrm>
        </p:spPr>
        <p:txBody>
          <a:bodyPr anchor="b"/>
          <a:lstStyle>
            <a:lvl1pPr marL="0" indent="0">
              <a:buNone/>
              <a:defRPr sz="4880" b="1"/>
            </a:lvl1pPr>
            <a:lvl2pPr marL="929625" indent="0">
              <a:buNone/>
              <a:defRPr sz="4067" b="1"/>
            </a:lvl2pPr>
            <a:lvl3pPr marL="1859250" indent="0">
              <a:buNone/>
              <a:defRPr sz="3660" b="1"/>
            </a:lvl3pPr>
            <a:lvl4pPr marL="2788874" indent="0">
              <a:buNone/>
              <a:defRPr sz="3253" b="1"/>
            </a:lvl4pPr>
            <a:lvl5pPr marL="3718499" indent="0">
              <a:buNone/>
              <a:defRPr sz="3253" b="1"/>
            </a:lvl5pPr>
            <a:lvl6pPr marL="4648124" indent="0">
              <a:buNone/>
              <a:defRPr sz="3253" b="1"/>
            </a:lvl6pPr>
            <a:lvl7pPr marL="5577749" indent="0">
              <a:buNone/>
              <a:defRPr sz="3253" b="1"/>
            </a:lvl7pPr>
            <a:lvl8pPr marL="6507373" indent="0">
              <a:buNone/>
              <a:defRPr sz="3253" b="1"/>
            </a:lvl8pPr>
            <a:lvl9pPr marL="7436998" indent="0">
              <a:buNone/>
              <a:defRPr sz="32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9" y="8350250"/>
            <a:ext cx="7865625" cy="122819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6" y="5603877"/>
            <a:ext cx="7904362" cy="2746373"/>
          </a:xfrm>
        </p:spPr>
        <p:txBody>
          <a:bodyPr anchor="b"/>
          <a:lstStyle>
            <a:lvl1pPr marL="0" indent="0">
              <a:buNone/>
              <a:defRPr sz="4880" b="1"/>
            </a:lvl1pPr>
            <a:lvl2pPr marL="929625" indent="0">
              <a:buNone/>
              <a:defRPr sz="4067" b="1"/>
            </a:lvl2pPr>
            <a:lvl3pPr marL="1859250" indent="0">
              <a:buNone/>
              <a:defRPr sz="3660" b="1"/>
            </a:lvl3pPr>
            <a:lvl4pPr marL="2788874" indent="0">
              <a:buNone/>
              <a:defRPr sz="3253" b="1"/>
            </a:lvl4pPr>
            <a:lvl5pPr marL="3718499" indent="0">
              <a:buNone/>
              <a:defRPr sz="3253" b="1"/>
            </a:lvl5pPr>
            <a:lvl6pPr marL="4648124" indent="0">
              <a:buNone/>
              <a:defRPr sz="3253" b="1"/>
            </a:lvl6pPr>
            <a:lvl7pPr marL="5577749" indent="0">
              <a:buNone/>
              <a:defRPr sz="3253" b="1"/>
            </a:lvl7pPr>
            <a:lvl8pPr marL="6507373" indent="0">
              <a:buNone/>
              <a:defRPr sz="3253" b="1"/>
            </a:lvl8pPr>
            <a:lvl9pPr marL="7436998" indent="0">
              <a:buNone/>
              <a:defRPr sz="32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6" y="8350250"/>
            <a:ext cx="7904362" cy="122819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2CCF-C0E7-4C3F-A9DD-AF15E34990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D6B6-251D-4E91-A0AC-B2BA557D8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1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2CCF-C0E7-4C3F-A9DD-AF15E34990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D6B6-251D-4E91-A0AC-B2BA557D8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2CCF-C0E7-4C3F-A9DD-AF15E34990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D6B6-251D-4E91-A0AC-B2BA557D8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3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1524000"/>
            <a:ext cx="5996662" cy="5334000"/>
          </a:xfrm>
        </p:spPr>
        <p:txBody>
          <a:bodyPr anchor="b"/>
          <a:lstStyle>
            <a:lvl1pPr>
              <a:defRPr sz="65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3291422"/>
            <a:ext cx="9412605" cy="16245417"/>
          </a:xfrm>
        </p:spPr>
        <p:txBody>
          <a:bodyPr/>
          <a:lstStyle>
            <a:lvl1pPr>
              <a:defRPr sz="6507"/>
            </a:lvl1pPr>
            <a:lvl2pPr>
              <a:defRPr sz="5693"/>
            </a:lvl2pPr>
            <a:lvl3pPr>
              <a:defRPr sz="4880"/>
            </a:lvl3pPr>
            <a:lvl4pPr>
              <a:defRPr sz="4067"/>
            </a:lvl4pPr>
            <a:lvl5pPr>
              <a:defRPr sz="4067"/>
            </a:lvl5pPr>
            <a:lvl6pPr>
              <a:defRPr sz="4067"/>
            </a:lvl6pPr>
            <a:lvl7pPr>
              <a:defRPr sz="4067"/>
            </a:lvl7pPr>
            <a:lvl8pPr>
              <a:defRPr sz="4067"/>
            </a:lvl8pPr>
            <a:lvl9pPr>
              <a:defRPr sz="40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7" y="6858000"/>
            <a:ext cx="5996662" cy="12705293"/>
          </a:xfrm>
        </p:spPr>
        <p:txBody>
          <a:bodyPr/>
          <a:lstStyle>
            <a:lvl1pPr marL="0" indent="0">
              <a:buNone/>
              <a:defRPr sz="3253"/>
            </a:lvl1pPr>
            <a:lvl2pPr marL="929625" indent="0">
              <a:buNone/>
              <a:defRPr sz="2847"/>
            </a:lvl2pPr>
            <a:lvl3pPr marL="1859250" indent="0">
              <a:buNone/>
              <a:defRPr sz="2440"/>
            </a:lvl3pPr>
            <a:lvl4pPr marL="2788874" indent="0">
              <a:buNone/>
              <a:defRPr sz="2033"/>
            </a:lvl4pPr>
            <a:lvl5pPr marL="3718499" indent="0">
              <a:buNone/>
              <a:defRPr sz="2033"/>
            </a:lvl5pPr>
            <a:lvl6pPr marL="4648124" indent="0">
              <a:buNone/>
              <a:defRPr sz="2033"/>
            </a:lvl6pPr>
            <a:lvl7pPr marL="5577749" indent="0">
              <a:buNone/>
              <a:defRPr sz="2033"/>
            </a:lvl7pPr>
            <a:lvl8pPr marL="6507373" indent="0">
              <a:buNone/>
              <a:defRPr sz="2033"/>
            </a:lvl8pPr>
            <a:lvl9pPr marL="7436998" indent="0">
              <a:buNone/>
              <a:defRPr sz="20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2CCF-C0E7-4C3F-A9DD-AF15E34990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D6B6-251D-4E91-A0AC-B2BA557D8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7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1524000"/>
            <a:ext cx="5996662" cy="5334000"/>
          </a:xfrm>
        </p:spPr>
        <p:txBody>
          <a:bodyPr anchor="b"/>
          <a:lstStyle>
            <a:lvl1pPr>
              <a:defRPr sz="65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3291422"/>
            <a:ext cx="9412605" cy="16245417"/>
          </a:xfrm>
        </p:spPr>
        <p:txBody>
          <a:bodyPr anchor="t"/>
          <a:lstStyle>
            <a:lvl1pPr marL="0" indent="0">
              <a:buNone/>
              <a:defRPr sz="6507"/>
            </a:lvl1pPr>
            <a:lvl2pPr marL="929625" indent="0">
              <a:buNone/>
              <a:defRPr sz="5693"/>
            </a:lvl2pPr>
            <a:lvl3pPr marL="1859250" indent="0">
              <a:buNone/>
              <a:defRPr sz="4880"/>
            </a:lvl3pPr>
            <a:lvl4pPr marL="2788874" indent="0">
              <a:buNone/>
              <a:defRPr sz="4067"/>
            </a:lvl4pPr>
            <a:lvl5pPr marL="3718499" indent="0">
              <a:buNone/>
              <a:defRPr sz="4067"/>
            </a:lvl5pPr>
            <a:lvl6pPr marL="4648124" indent="0">
              <a:buNone/>
              <a:defRPr sz="4067"/>
            </a:lvl6pPr>
            <a:lvl7pPr marL="5577749" indent="0">
              <a:buNone/>
              <a:defRPr sz="4067"/>
            </a:lvl7pPr>
            <a:lvl8pPr marL="6507373" indent="0">
              <a:buNone/>
              <a:defRPr sz="4067"/>
            </a:lvl8pPr>
            <a:lvl9pPr marL="7436998" indent="0">
              <a:buNone/>
              <a:defRPr sz="4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7" y="6858000"/>
            <a:ext cx="5996662" cy="12705293"/>
          </a:xfrm>
        </p:spPr>
        <p:txBody>
          <a:bodyPr/>
          <a:lstStyle>
            <a:lvl1pPr marL="0" indent="0">
              <a:buNone/>
              <a:defRPr sz="3253"/>
            </a:lvl1pPr>
            <a:lvl2pPr marL="929625" indent="0">
              <a:buNone/>
              <a:defRPr sz="2847"/>
            </a:lvl2pPr>
            <a:lvl3pPr marL="1859250" indent="0">
              <a:buNone/>
              <a:defRPr sz="2440"/>
            </a:lvl3pPr>
            <a:lvl4pPr marL="2788874" indent="0">
              <a:buNone/>
              <a:defRPr sz="2033"/>
            </a:lvl4pPr>
            <a:lvl5pPr marL="3718499" indent="0">
              <a:buNone/>
              <a:defRPr sz="2033"/>
            </a:lvl5pPr>
            <a:lvl6pPr marL="4648124" indent="0">
              <a:buNone/>
              <a:defRPr sz="2033"/>
            </a:lvl6pPr>
            <a:lvl7pPr marL="5577749" indent="0">
              <a:buNone/>
              <a:defRPr sz="2033"/>
            </a:lvl7pPr>
            <a:lvl8pPr marL="6507373" indent="0">
              <a:buNone/>
              <a:defRPr sz="2033"/>
            </a:lvl8pPr>
            <a:lvl9pPr marL="7436998" indent="0">
              <a:buNone/>
              <a:defRPr sz="20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2CCF-C0E7-4C3F-A9DD-AF15E34990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D6B6-251D-4E91-A0AC-B2BA557D8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1217089"/>
            <a:ext cx="1603629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6085417"/>
            <a:ext cx="1603629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21187839"/>
            <a:ext cx="418338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D2CCF-C0E7-4C3F-A9DD-AF15E34990AA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21187839"/>
            <a:ext cx="627507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21187839"/>
            <a:ext cx="418338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D6B6-251D-4E91-A0AC-B2BA557D8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4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59250" rtl="0" eaLnBrk="1" latinLnBrk="0" hangingPunct="1">
        <a:lnSpc>
          <a:spcPct val="90000"/>
        </a:lnSpc>
        <a:spcBef>
          <a:spcPct val="0"/>
        </a:spcBef>
        <a:buNone/>
        <a:defRPr sz="89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4812" indent="-464812" algn="l" defTabSz="1859250" rtl="0" eaLnBrk="1" latinLnBrk="0" hangingPunct="1">
        <a:lnSpc>
          <a:spcPct val="90000"/>
        </a:lnSpc>
        <a:spcBef>
          <a:spcPts val="2033"/>
        </a:spcBef>
        <a:buFont typeface="Arial" panose="020B0604020202020204" pitchFamily="34" charset="0"/>
        <a:buChar char="•"/>
        <a:defRPr sz="5693" kern="1200">
          <a:solidFill>
            <a:schemeClr val="tx1"/>
          </a:solidFill>
          <a:latin typeface="+mn-lt"/>
          <a:ea typeface="+mn-ea"/>
          <a:cs typeface="+mn-cs"/>
        </a:defRPr>
      </a:lvl1pPr>
      <a:lvl2pPr marL="1394437" indent="-464812" algn="l" defTabSz="1859250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4880" kern="1200">
          <a:solidFill>
            <a:schemeClr val="tx1"/>
          </a:solidFill>
          <a:latin typeface="+mn-lt"/>
          <a:ea typeface="+mn-ea"/>
          <a:cs typeface="+mn-cs"/>
        </a:defRPr>
      </a:lvl2pPr>
      <a:lvl3pPr marL="2324062" indent="-464812" algn="l" defTabSz="1859250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4067" kern="1200">
          <a:solidFill>
            <a:schemeClr val="tx1"/>
          </a:solidFill>
          <a:latin typeface="+mn-lt"/>
          <a:ea typeface="+mn-ea"/>
          <a:cs typeface="+mn-cs"/>
        </a:defRPr>
      </a:lvl3pPr>
      <a:lvl4pPr marL="3253687" indent="-464812" algn="l" defTabSz="1859250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4pPr>
      <a:lvl5pPr marL="4183311" indent="-464812" algn="l" defTabSz="1859250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5pPr>
      <a:lvl6pPr marL="5112936" indent="-464812" algn="l" defTabSz="1859250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6pPr>
      <a:lvl7pPr marL="6042561" indent="-464812" algn="l" defTabSz="1859250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7pPr>
      <a:lvl8pPr marL="6972186" indent="-464812" algn="l" defTabSz="1859250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8pPr>
      <a:lvl9pPr marL="7901810" indent="-464812" algn="l" defTabSz="1859250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1pPr>
      <a:lvl2pPr marL="929625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859250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3pPr>
      <a:lvl4pPr marL="2788874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4pPr>
      <a:lvl5pPr marL="3718499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5pPr>
      <a:lvl6pPr marL="4648124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6pPr>
      <a:lvl7pPr marL="5577749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7pPr>
      <a:lvl8pPr marL="6507373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8pPr>
      <a:lvl9pPr marL="7436998" algn="l" defTabSz="1859250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Arrow Connector 104"/>
          <p:cNvCxnSpPr/>
          <p:nvPr/>
        </p:nvCxnSpPr>
        <p:spPr>
          <a:xfrm flipH="1" flipV="1">
            <a:off x="3147497" y="8055635"/>
            <a:ext cx="4" cy="657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 flipV="1">
            <a:off x="4340017" y="8048055"/>
            <a:ext cx="1475" cy="659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5566767" y="8048055"/>
            <a:ext cx="1475" cy="659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6639493" y="8048055"/>
            <a:ext cx="1475" cy="659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7694459" y="8048055"/>
            <a:ext cx="1475" cy="659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8668449" y="8058435"/>
            <a:ext cx="1475" cy="659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9661790" y="8054635"/>
            <a:ext cx="1475" cy="659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10684013" y="8048055"/>
            <a:ext cx="1475" cy="659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11782396" y="8046638"/>
            <a:ext cx="1475" cy="659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13975859" y="8038814"/>
            <a:ext cx="1476" cy="67486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 flipV="1">
            <a:off x="15473215" y="8038809"/>
            <a:ext cx="1475" cy="65904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55963" y="5915716"/>
            <a:ext cx="267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Pairs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85435" y="4568572"/>
                <a:ext cx="1971831" cy="62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198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1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198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319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435" y="4568572"/>
                <a:ext cx="1971831" cy="6239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550841" y="3909118"/>
            <a:ext cx="1749325" cy="20179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640" tIns="48320" rIns="96640" bIns="483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7749" y="4201377"/>
            <a:ext cx="923330" cy="1625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  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62059" y="4201377"/>
                <a:ext cx="2371167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1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98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198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198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1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198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319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059" y="4201377"/>
                <a:ext cx="2371167" cy="62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3818391" y="3915558"/>
            <a:ext cx="2591699" cy="20115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640" tIns="48320" rIns="96640" bIns="483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36703" y="5916461"/>
            <a:ext cx="17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31606" y="4451080"/>
            <a:ext cx="2030978" cy="74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22537" y="4949244"/>
                <a:ext cx="2471175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1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98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198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198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1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198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198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319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537" y="4949244"/>
                <a:ext cx="2471175" cy="624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147599" y="3579386"/>
            <a:ext cx="2030978" cy="74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26018" y="5271466"/>
            <a:ext cx="2030977" cy="74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14576" y="4247619"/>
            <a:ext cx="2516040" cy="120032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Sentence-Level</a:t>
            </a:r>
          </a:p>
          <a:p>
            <a:pPr algn="ctr"/>
            <a:r>
              <a:rPr lang="en-US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Classifier </a:t>
            </a:r>
            <a:endParaRPr lang="en-US" sz="24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600409" y="4139207"/>
                <a:ext cx="3506530" cy="62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𝑐𝑜𝑛𝑓</m:t>
                          </m:r>
                          <m: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198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98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198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198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198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3198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409" y="4139207"/>
                <a:ext cx="3506530" cy="623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9593293" y="3904338"/>
            <a:ext cx="3496511" cy="2022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640" tIns="48320" rIns="96640" bIns="483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12943" y="5898631"/>
            <a:ext cx="362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Confidence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1633" y="4439518"/>
            <a:ext cx="3032613" cy="74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564841" y="5031320"/>
                <a:ext cx="3577668" cy="630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𝑐𝑜𝑛𝑓</m:t>
                          </m:r>
                          <m: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198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98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198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198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198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198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3198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841" y="5031320"/>
                <a:ext cx="3577668" cy="6309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9980913" y="3582236"/>
            <a:ext cx="2834053" cy="742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975986" y="5142416"/>
            <a:ext cx="2834054" cy="742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343648" y="4859888"/>
            <a:ext cx="474743" cy="1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27611" y="4840924"/>
            <a:ext cx="3152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214984" y="4840924"/>
            <a:ext cx="412078" cy="3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3287023" y="3915557"/>
            <a:ext cx="4000546" cy="2432169"/>
            <a:chOff x="2378346" y="1692219"/>
            <a:chExt cx="3491261" cy="2262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868209" y="2323861"/>
                  <a:ext cx="2583000" cy="580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98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98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  <m:r>
                              <a:rPr lang="en-US" sz="3198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3198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198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198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198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98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198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198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3198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209" y="2323861"/>
                  <a:ext cx="2583000" cy="5808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2864732" y="1692219"/>
              <a:ext cx="2575857" cy="187145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640" tIns="48320" rIns="96640" bIns="483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0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78346" y="3525508"/>
              <a:ext cx="3491261" cy="429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LocatedNear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Relation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Scores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891970" y="3967522"/>
            <a:ext cx="923330" cy="19989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     . .</a:t>
            </a:r>
          </a:p>
        </p:txBody>
      </p:sp>
      <p:sp>
        <p:nvSpPr>
          <p:cNvPr id="17" name="Left Brace 16"/>
          <p:cNvSpPr/>
          <p:nvPr/>
        </p:nvSpPr>
        <p:spPr>
          <a:xfrm flipH="1">
            <a:off x="12900995" y="4184218"/>
            <a:ext cx="176904" cy="1413945"/>
          </a:xfrm>
          <a:prstGeom prst="leftBrace">
            <a:avLst>
              <a:gd name="adj1" fmla="val 8333"/>
              <a:gd name="adj2" fmla="val 5397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381" tIns="45691" rIns="91381" bIns="456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9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3128702" y="4942595"/>
            <a:ext cx="71964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3129930" y="4302439"/>
                <a:ext cx="556066" cy="645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97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597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9930" y="4302439"/>
                <a:ext cx="556066" cy="645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485435" y="2502502"/>
            <a:ext cx="6768147" cy="52322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LocatedNear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 Extraction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eft Brace 39"/>
          <p:cNvSpPr/>
          <p:nvPr/>
        </p:nvSpPr>
        <p:spPr>
          <a:xfrm>
            <a:off x="3686612" y="4147503"/>
            <a:ext cx="610587" cy="1569682"/>
          </a:xfrm>
          <a:prstGeom prst="leftBrace">
            <a:avLst>
              <a:gd name="adj1" fmla="val 8333"/>
              <a:gd name="adj2" fmla="val 4535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381" tIns="45691" rIns="91381" bIns="456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9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Left Brace 40"/>
          <p:cNvSpPr/>
          <p:nvPr/>
        </p:nvSpPr>
        <p:spPr>
          <a:xfrm rot="10800000">
            <a:off x="6009635" y="4145082"/>
            <a:ext cx="494807" cy="1569682"/>
          </a:xfrm>
          <a:prstGeom prst="leftBrace">
            <a:avLst>
              <a:gd name="adj1" fmla="val 22706"/>
              <a:gd name="adj2" fmla="val 5570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381" tIns="45691" rIns="91381" bIns="456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9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eft Brace 41"/>
          <p:cNvSpPr/>
          <p:nvPr/>
        </p:nvSpPr>
        <p:spPr>
          <a:xfrm>
            <a:off x="9366230" y="4128050"/>
            <a:ext cx="610587" cy="1569682"/>
          </a:xfrm>
          <a:prstGeom prst="leftBrace">
            <a:avLst>
              <a:gd name="adj1" fmla="val 8333"/>
              <a:gd name="adj2" fmla="val 4535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381" tIns="45691" rIns="91381" bIns="456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9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2" descr="Image result for wikidata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77" y="2882350"/>
            <a:ext cx="1172076" cy="108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Image result for gutenberg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198" y="2968526"/>
            <a:ext cx="1429156" cy="88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94301" y="2648624"/>
            <a:ext cx="4122630" cy="10323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cxnSp>
        <p:nvCxnSpPr>
          <p:cNvPr id="46" name="Straight Arrow Connector 45"/>
          <p:cNvCxnSpPr/>
          <p:nvPr/>
        </p:nvCxnSpPr>
        <p:spPr>
          <a:xfrm flipV="1">
            <a:off x="13406995" y="3617844"/>
            <a:ext cx="968" cy="802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95302" y="11143077"/>
            <a:ext cx="13450631" cy="60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335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king      </a:t>
            </a:r>
            <a:r>
              <a:rPr lang="en-US" sz="33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   </a:t>
            </a:r>
            <a:r>
              <a:rPr lang="en-US" sz="335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 </a:t>
            </a:r>
            <a:r>
              <a:rPr lang="en-US" sz="335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58" dirty="0" smtClean="0">
                <a:solidFill>
                  <a:srgbClr val="C915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en-US" sz="335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into   </a:t>
            </a:r>
            <a:r>
              <a:rPr lang="en-US" sz="33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 </a:t>
            </a:r>
            <a:r>
              <a:rPr lang="en-US" sz="335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nice  </a:t>
            </a:r>
            <a:r>
              <a:rPr lang="en-US" sz="3358" dirty="0">
                <a:solidFill>
                  <a:srgbClr val="C915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garden</a:t>
            </a:r>
            <a:r>
              <a:rPr lang="en-US" sz="335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555616" y="11091706"/>
            <a:ext cx="1246481" cy="60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58" dirty="0">
                <a:solidFill>
                  <a:srgbClr val="C915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784776" y="11101865"/>
            <a:ext cx="2034252" cy="60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58" dirty="0">
                <a:solidFill>
                  <a:srgbClr val="C915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garden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683374" y="9649133"/>
            <a:ext cx="892480" cy="1565566"/>
            <a:chOff x="235807" y="4537277"/>
            <a:chExt cx="757769" cy="1331363"/>
          </a:xfrm>
        </p:grpSpPr>
        <p:sp>
          <p:nvSpPr>
            <p:cNvPr id="173" name="TextBox 172"/>
            <p:cNvSpPr txBox="1"/>
            <p:nvPr/>
          </p:nvSpPr>
          <p:spPr>
            <a:xfrm>
              <a:off x="235807" y="4537277"/>
              <a:ext cx="757767" cy="408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DT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35809" y="4998937"/>
              <a:ext cx="757767" cy="408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-4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35809" y="5460600"/>
              <a:ext cx="757767" cy="408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-8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16349" y="9649133"/>
            <a:ext cx="1228865" cy="1565568"/>
            <a:chOff x="235807" y="4537275"/>
            <a:chExt cx="938238" cy="1331364"/>
          </a:xfrm>
        </p:grpSpPr>
        <p:sp>
          <p:nvSpPr>
            <p:cNvPr id="170" name="TextBox 169"/>
            <p:cNvSpPr txBox="1"/>
            <p:nvPr/>
          </p:nvSpPr>
          <p:spPr>
            <a:xfrm>
              <a:off x="235807" y="4537275"/>
              <a:ext cx="938238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lead#s</a:t>
              </a:r>
              <a:endParaRPr lang="en-US" sz="251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35809" y="4998937"/>
              <a:ext cx="938236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35809" y="5460600"/>
              <a:ext cx="938236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-7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113776" y="9653900"/>
            <a:ext cx="924320" cy="1565566"/>
            <a:chOff x="235807" y="4537272"/>
            <a:chExt cx="938238" cy="1331363"/>
          </a:xfrm>
        </p:grpSpPr>
        <p:sp>
          <p:nvSpPr>
            <p:cNvPr id="167" name="TextBox 166"/>
            <p:cNvSpPr txBox="1"/>
            <p:nvPr/>
          </p:nvSpPr>
          <p:spPr>
            <a:xfrm>
              <a:off x="235807" y="4537272"/>
              <a:ext cx="938238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35807" y="4998934"/>
              <a:ext cx="938238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35809" y="5460596"/>
              <a:ext cx="938236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-6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216721" y="9649449"/>
            <a:ext cx="892480" cy="1565565"/>
            <a:chOff x="235807" y="4537272"/>
            <a:chExt cx="757769" cy="1331362"/>
          </a:xfrm>
        </p:grpSpPr>
        <p:sp>
          <p:nvSpPr>
            <p:cNvPr id="164" name="TextBox 163"/>
            <p:cNvSpPr txBox="1"/>
            <p:nvPr/>
          </p:nvSpPr>
          <p:spPr>
            <a:xfrm>
              <a:off x="235807" y="4537272"/>
              <a:ext cx="757767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DT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35809" y="4998933"/>
              <a:ext cx="757767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35809" y="5460595"/>
              <a:ext cx="757767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-5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287329" y="9643819"/>
            <a:ext cx="804650" cy="1565566"/>
            <a:chOff x="314700" y="4537272"/>
            <a:chExt cx="657201" cy="133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314700" y="4537272"/>
                  <a:ext cx="657199" cy="4080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51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18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51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518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90" name="TextBox 5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700" y="4537272"/>
                  <a:ext cx="657199" cy="40803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TextBox 161"/>
            <p:cNvSpPr txBox="1"/>
            <p:nvPr/>
          </p:nvSpPr>
          <p:spPr>
            <a:xfrm>
              <a:off x="314703" y="4998934"/>
              <a:ext cx="657198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14703" y="5460596"/>
              <a:ext cx="657194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-4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270119" y="9656710"/>
            <a:ext cx="827244" cy="1565568"/>
            <a:chOff x="235807" y="4537272"/>
            <a:chExt cx="938238" cy="1331365"/>
          </a:xfrm>
        </p:grpSpPr>
        <p:sp>
          <p:nvSpPr>
            <p:cNvPr id="158" name="TextBox 157"/>
            <p:cNvSpPr txBox="1"/>
            <p:nvPr/>
          </p:nvSpPr>
          <p:spPr>
            <a:xfrm>
              <a:off x="235807" y="4537272"/>
              <a:ext cx="938238" cy="408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35807" y="4998934"/>
              <a:ext cx="938238" cy="408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35807" y="5460597"/>
              <a:ext cx="938238" cy="408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-3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269583" y="9653899"/>
            <a:ext cx="827244" cy="1565566"/>
            <a:chOff x="235807" y="4537272"/>
            <a:chExt cx="938238" cy="1331363"/>
          </a:xfrm>
        </p:grpSpPr>
        <p:sp>
          <p:nvSpPr>
            <p:cNvPr id="155" name="TextBox 154"/>
            <p:cNvSpPr txBox="1"/>
            <p:nvPr/>
          </p:nvSpPr>
          <p:spPr>
            <a:xfrm>
              <a:off x="235807" y="4537272"/>
              <a:ext cx="938238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35807" y="4998934"/>
              <a:ext cx="938238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35807" y="5460596"/>
              <a:ext cx="938238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271230" y="9653898"/>
            <a:ext cx="827244" cy="1565566"/>
            <a:chOff x="235807" y="4537272"/>
            <a:chExt cx="938238" cy="1331363"/>
          </a:xfrm>
        </p:grpSpPr>
        <p:sp>
          <p:nvSpPr>
            <p:cNvPr id="152" name="TextBox 151"/>
            <p:cNvSpPr txBox="1"/>
            <p:nvPr/>
          </p:nvSpPr>
          <p:spPr>
            <a:xfrm>
              <a:off x="235807" y="4537272"/>
              <a:ext cx="938238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JJ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35807" y="4998934"/>
              <a:ext cx="938238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35807" y="5460596"/>
              <a:ext cx="938238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57498" y="9662818"/>
            <a:ext cx="914838" cy="1565573"/>
            <a:chOff x="235807" y="4537269"/>
            <a:chExt cx="938238" cy="13313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35807" y="4537269"/>
                  <a:ext cx="938238" cy="4080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51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18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518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518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6" name="TextBox 5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07" y="4537269"/>
                  <a:ext cx="938238" cy="408039"/>
                </a:xfrm>
                <a:prstGeom prst="rect">
                  <a:avLst/>
                </a:prstGeom>
                <a:blipFill>
                  <a:blip r:embed="rId13"/>
                  <a:stretch>
                    <a:fillRect b="-12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TextBox 149"/>
            <p:cNvSpPr txBox="1"/>
            <p:nvPr/>
          </p:nvSpPr>
          <p:spPr>
            <a:xfrm>
              <a:off x="235808" y="4998934"/>
              <a:ext cx="938237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35808" y="5460599"/>
              <a:ext cx="938237" cy="408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1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947117" y="8425830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47117" y="8789937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947116" y="9155929"/>
            <a:ext cx="364987" cy="3641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148287" y="8425830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48287" y="8789937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148287" y="9155929"/>
            <a:ext cx="364987" cy="3641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93453" y="8424890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393453" y="8788996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93452" y="9154989"/>
            <a:ext cx="364987" cy="3641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80464" y="8425833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80464" y="8789939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480463" y="9155931"/>
            <a:ext cx="364987" cy="3641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07165" y="8423947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507165" y="8788054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507165" y="9154045"/>
            <a:ext cx="364987" cy="3641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01244" y="8423947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501244" y="8788054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501244" y="9154045"/>
            <a:ext cx="364987" cy="3641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500712" y="8423004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500712" y="8787110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500711" y="9153102"/>
            <a:ext cx="364987" cy="3641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02357" y="8422061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502357" y="8786168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502355" y="9152157"/>
            <a:ext cx="364987" cy="3641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1599199" y="8423004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1599199" y="8787110"/>
            <a:ext cx="364987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1599198" y="9153102"/>
            <a:ext cx="364987" cy="3641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885248" y="7286187"/>
            <a:ext cx="488724" cy="753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1" tIns="45690" rIns="91381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9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086417" y="7286187"/>
            <a:ext cx="488724" cy="753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1" tIns="45690" rIns="91381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9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313166" y="7286187"/>
            <a:ext cx="488724" cy="753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1" tIns="45690" rIns="91381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9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385893" y="7286187"/>
            <a:ext cx="488724" cy="753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1" tIns="45690" rIns="91381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9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440858" y="7286187"/>
            <a:ext cx="488724" cy="753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1" tIns="45690" rIns="91381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9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414849" y="7286188"/>
            <a:ext cx="488724" cy="758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1" tIns="45690" rIns="91381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9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408190" y="7286185"/>
            <a:ext cx="488724" cy="756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1" tIns="45690" rIns="91381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9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430412" y="7286187"/>
            <a:ext cx="488724" cy="753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1" tIns="45690" rIns="91381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9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1528795" y="7286190"/>
            <a:ext cx="488724" cy="752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1" tIns="45690" rIns="91381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9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Straight Arrow Connector 122"/>
          <p:cNvCxnSpPr>
            <a:stCxn id="107" idx="3"/>
            <a:endCxn id="108" idx="1"/>
          </p:cNvCxnSpPr>
          <p:nvPr/>
        </p:nvCxnSpPr>
        <p:spPr>
          <a:xfrm>
            <a:off x="3373972" y="7662991"/>
            <a:ext cx="712445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8" idx="3"/>
            <a:endCxn id="110" idx="1"/>
          </p:cNvCxnSpPr>
          <p:nvPr/>
        </p:nvCxnSpPr>
        <p:spPr>
          <a:xfrm>
            <a:off x="4575141" y="7662991"/>
            <a:ext cx="738025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0" idx="3"/>
            <a:endCxn id="112" idx="1"/>
          </p:cNvCxnSpPr>
          <p:nvPr/>
        </p:nvCxnSpPr>
        <p:spPr>
          <a:xfrm>
            <a:off x="5801890" y="7662991"/>
            <a:ext cx="584003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2" idx="3"/>
            <a:endCxn id="114" idx="1"/>
          </p:cNvCxnSpPr>
          <p:nvPr/>
        </p:nvCxnSpPr>
        <p:spPr>
          <a:xfrm>
            <a:off x="6874617" y="7662991"/>
            <a:ext cx="566241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4" idx="3"/>
            <a:endCxn id="116" idx="1"/>
          </p:cNvCxnSpPr>
          <p:nvPr/>
        </p:nvCxnSpPr>
        <p:spPr>
          <a:xfrm>
            <a:off x="7929582" y="7662991"/>
            <a:ext cx="485267" cy="246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6" idx="3"/>
            <a:endCxn id="118" idx="1"/>
          </p:cNvCxnSpPr>
          <p:nvPr/>
        </p:nvCxnSpPr>
        <p:spPr>
          <a:xfrm flipV="1">
            <a:off x="8903573" y="7664552"/>
            <a:ext cx="504617" cy="90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8" idx="3"/>
            <a:endCxn id="120" idx="1"/>
          </p:cNvCxnSpPr>
          <p:nvPr/>
        </p:nvCxnSpPr>
        <p:spPr>
          <a:xfrm flipV="1">
            <a:off x="9896914" y="7662991"/>
            <a:ext cx="533498" cy="156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0" idx="3"/>
            <a:endCxn id="122" idx="1"/>
          </p:cNvCxnSpPr>
          <p:nvPr/>
        </p:nvCxnSpPr>
        <p:spPr>
          <a:xfrm flipV="1">
            <a:off x="10919136" y="7662657"/>
            <a:ext cx="609659" cy="33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3786077" y="8425830"/>
            <a:ext cx="364988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3786077" y="8789937"/>
            <a:ext cx="364988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5286437" y="8417835"/>
            <a:ext cx="364988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286437" y="8781942"/>
            <a:ext cx="364988" cy="36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2" tIns="45690" rIns="91382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6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13968571" y="9334217"/>
            <a:ext cx="0" cy="167031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15473215" y="9324618"/>
            <a:ext cx="78" cy="166386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387"/>
          <p:cNvCxnSpPr>
            <a:stCxn id="122" idx="0"/>
            <a:endCxn id="139" idx="2"/>
          </p:cNvCxnSpPr>
          <p:nvPr/>
        </p:nvCxnSpPr>
        <p:spPr>
          <a:xfrm rot="5400000" flipH="1" flipV="1">
            <a:off x="12002808" y="6856703"/>
            <a:ext cx="199837" cy="65913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13382531" y="7536061"/>
            <a:ext cx="2692487" cy="5025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1" tIns="45690" rIns="91381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9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12432296" y="6659665"/>
            <a:ext cx="854727" cy="853375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81" tIns="45690" rIns="91381" bIns="456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9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Straight Arrow Connector 387"/>
          <p:cNvCxnSpPr>
            <a:stCxn id="138" idx="0"/>
            <a:endCxn id="139" idx="6"/>
          </p:cNvCxnSpPr>
          <p:nvPr/>
        </p:nvCxnSpPr>
        <p:spPr>
          <a:xfrm rot="16200000" flipV="1">
            <a:off x="13783045" y="6590331"/>
            <a:ext cx="449708" cy="144175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387"/>
          <p:cNvCxnSpPr>
            <a:stCxn id="139" idx="0"/>
          </p:cNvCxnSpPr>
          <p:nvPr/>
        </p:nvCxnSpPr>
        <p:spPr>
          <a:xfrm rot="5400000" flipH="1" flipV="1">
            <a:off x="12473108" y="6270677"/>
            <a:ext cx="775541" cy="2437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C00000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2600492" y="6640779"/>
            <a:ext cx="518325" cy="8304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sz="4797" dirty="0">
                <a:solidFill>
                  <a:srgbClr val="C915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8794" dirty="0">
              <a:solidFill>
                <a:srgbClr val="C915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/>
              <p:cNvSpPr/>
              <p:nvPr/>
            </p:nvSpPr>
            <p:spPr>
              <a:xfrm>
                <a:off x="13614214" y="10729567"/>
                <a:ext cx="1367109" cy="553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8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98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998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99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214" y="10729567"/>
                <a:ext cx="1367109" cy="5536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15094741" y="10705862"/>
                <a:ext cx="1367109" cy="597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98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98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998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299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4741" y="10705862"/>
                <a:ext cx="1367109" cy="5973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/>
              <p:cNvSpPr/>
              <p:nvPr/>
            </p:nvSpPr>
            <p:spPr>
              <a:xfrm>
                <a:off x="1978720" y="11139965"/>
                <a:ext cx="754780" cy="553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998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98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998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998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0" y="11139965"/>
                <a:ext cx="754780" cy="553638"/>
              </a:xfrm>
              <a:prstGeom prst="rect">
                <a:avLst/>
              </a:prstGeom>
              <a:blipFill>
                <a:blip r:embed="rId16"/>
                <a:stretch>
                  <a:fillRect t="-12088" r="-1788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ectangle 181"/>
          <p:cNvSpPr/>
          <p:nvPr/>
        </p:nvSpPr>
        <p:spPr>
          <a:xfrm>
            <a:off x="12163583" y="10094159"/>
            <a:ext cx="17374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540650" y="7395076"/>
            <a:ext cx="1210588" cy="553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9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US" sz="29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928739" y="8370059"/>
            <a:ext cx="19728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</a:p>
        </p:txBody>
      </p:sp>
      <p:cxnSp>
        <p:nvCxnSpPr>
          <p:cNvPr id="204" name="Curved Connector 203"/>
          <p:cNvCxnSpPr/>
          <p:nvPr/>
        </p:nvCxnSpPr>
        <p:spPr>
          <a:xfrm rot="5400000" flipH="1" flipV="1">
            <a:off x="7038727" y="5510317"/>
            <a:ext cx="986656" cy="861921"/>
          </a:xfrm>
          <a:prstGeom prst="curvedConnector3">
            <a:avLst>
              <a:gd name="adj1" fmla="val 50000"/>
            </a:avLst>
          </a:prstGeom>
          <a:ln w="38100"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4261469" y="7507651"/>
            <a:ext cx="970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>
            <a:off x="1623120" y="6448611"/>
            <a:ext cx="14979301" cy="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2980645" y="1059569"/>
            <a:ext cx="6768147" cy="646331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490420" y="6570715"/>
            <a:ext cx="5426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Sentence-Level Relation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57518" y="8851445"/>
            <a:ext cx="2024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istance features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102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67</cp:revision>
  <dcterms:created xsi:type="dcterms:W3CDTF">2018-02-23T03:49:57Z</dcterms:created>
  <dcterms:modified xsi:type="dcterms:W3CDTF">2018-05-05T09:46:38Z</dcterms:modified>
</cp:coreProperties>
</file>