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44018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20" y="-102"/>
      </p:cViewPr>
      <p:guideLst>
        <p:guide orient="horz" pos="216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6" y="2130429"/>
            <a:ext cx="1224153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05" y="274642"/>
            <a:ext cx="3240406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90" y="274642"/>
            <a:ext cx="948118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644" y="4406904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644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91" y="1600204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915" y="1600204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1535116"/>
            <a:ext cx="636329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19" y="1535116"/>
            <a:ext cx="636579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19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5" y="273052"/>
            <a:ext cx="473809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03" y="273055"/>
            <a:ext cx="805100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5" y="1435103"/>
            <a:ext cx="473809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3" y="4800603"/>
            <a:ext cx="864108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3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3" y="5367341"/>
            <a:ext cx="864108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090" y="274639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0" y="1600204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091" y="6356354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0615" y="6356354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1291" y="6356354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4478999" y="1268760"/>
            <a:ext cx="4309679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6621" y="3086963"/>
            <a:ext cx="2154839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Entity</a:t>
            </a:r>
          </a:p>
          <a:p>
            <a:pPr algn="ctr"/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Linking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86298" y="3086963"/>
            <a:ext cx="2154839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Relation</a:t>
            </a:r>
          </a:p>
          <a:p>
            <a:pPr algn="ctr"/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Merging</a:t>
            </a:r>
          </a:p>
        </p:txBody>
      </p:sp>
      <p:sp>
        <p:nvSpPr>
          <p:cNvPr id="6" name="矩形 5"/>
          <p:cNvSpPr/>
          <p:nvPr/>
        </p:nvSpPr>
        <p:spPr>
          <a:xfrm>
            <a:off x="9582566" y="3086963"/>
            <a:ext cx="2154839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Selectional</a:t>
            </a:r>
            <a:endParaRPr lang="en-US" altLang="zh-CN" dirty="0"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Associating</a:t>
            </a:r>
            <a:endParaRPr lang="zh-CN" altLang="en-US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3231460" y="3555015"/>
            <a:ext cx="215483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7541138" y="3555015"/>
            <a:ext cx="20414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/>
          <p:cNvSpPr/>
          <p:nvPr/>
        </p:nvSpPr>
        <p:spPr>
          <a:xfrm>
            <a:off x="14005657" y="2888941"/>
            <a:ext cx="1814602" cy="133214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ambria Math" pitchFamily="18" charset="0"/>
                <a:ea typeface="Cambria Math" pitchFamily="18" charset="0"/>
              </a:rPr>
              <a:t>RvSp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12" name="流程图: 磁盘 11"/>
          <p:cNvSpPr/>
          <p:nvPr/>
        </p:nvSpPr>
        <p:spPr>
          <a:xfrm>
            <a:off x="-2665996" y="2888941"/>
            <a:ext cx="1814602" cy="1332148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ambria Math" pitchFamily="18" charset="0"/>
                <a:ea typeface="Cambria Math" pitchFamily="18" charset="0"/>
              </a:rPr>
              <a:t>ReVerb</a:t>
            </a:r>
            <a:endParaRPr lang="zh-CN" altLang="en-US" dirty="0">
              <a:latin typeface="Cambria Math" pitchFamily="18" charset="0"/>
            </a:endParaRPr>
          </a:p>
        </p:txBody>
      </p:sp>
      <p:cxnSp>
        <p:nvCxnSpPr>
          <p:cNvPr id="14" name="直接箭头连接符 13"/>
          <p:cNvCxnSpPr>
            <a:stCxn id="12" idx="4"/>
            <a:endCxn id="4" idx="1"/>
          </p:cNvCxnSpPr>
          <p:nvPr/>
        </p:nvCxnSpPr>
        <p:spPr>
          <a:xfrm>
            <a:off x="-851395" y="3555015"/>
            <a:ext cx="192801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11" idx="2"/>
          </p:cNvCxnSpPr>
          <p:nvPr/>
        </p:nvCxnSpPr>
        <p:spPr>
          <a:xfrm>
            <a:off x="11737406" y="3555015"/>
            <a:ext cx="22682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624568" y="2872684"/>
            <a:ext cx="17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relation</a:t>
            </a:r>
          </a:p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 tuples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85109" y="2870942"/>
            <a:ext cx="147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linked</a:t>
            </a:r>
          </a:p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tuples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7964" y="2870942"/>
            <a:ext cx="181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relation</a:t>
            </a:r>
          </a:p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 groups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83631" y="2870942"/>
            <a:ext cx="222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   relation</a:t>
            </a:r>
          </a:p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preferences</a:t>
            </a:r>
            <a:endParaRPr lang="zh-CN" altLang="en-US" dirty="0">
              <a:latin typeface="Cambria Math" pitchFamily="18" charset="0"/>
            </a:endParaRPr>
          </a:p>
        </p:txBody>
      </p:sp>
      <p:pic>
        <p:nvPicPr>
          <p:cNvPr id="1026" name="Picture 2" descr="D:\paper\acl2015-qa\figure-freebas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0" t="33572" b="39761"/>
          <a:stretch/>
        </p:blipFill>
        <p:spPr bwMode="auto">
          <a:xfrm>
            <a:off x="4762530" y="1405057"/>
            <a:ext cx="3761251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肘形连接符 24"/>
          <p:cNvCxnSpPr>
            <a:stCxn id="23" idx="1"/>
            <a:endCxn id="4" idx="0"/>
          </p:cNvCxnSpPr>
          <p:nvPr/>
        </p:nvCxnSpPr>
        <p:spPr>
          <a:xfrm rot="10800000" flipV="1">
            <a:off x="2154039" y="1664808"/>
            <a:ext cx="2324959" cy="1422159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3" idx="3"/>
            <a:endCxn id="6" idx="0"/>
          </p:cNvCxnSpPr>
          <p:nvPr/>
        </p:nvCxnSpPr>
        <p:spPr>
          <a:xfrm>
            <a:off x="8788678" y="1664808"/>
            <a:ext cx="1871307" cy="1422159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24160" y="1664808"/>
            <a:ext cx="187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entity</a:t>
            </a:r>
          </a:p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names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34565" y="1702552"/>
            <a:ext cx="187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type</a:t>
            </a:r>
          </a:p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taxonomy</a:t>
            </a:r>
            <a:endParaRPr lang="zh-CN" altLang="en-US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2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6048772" y="1268760"/>
            <a:ext cx="2808312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60540" y="3284987"/>
            <a:ext cx="1438360" cy="7380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Entity</a:t>
            </a:r>
          </a:p>
          <a:p>
            <a:pPr algn="ctr"/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Linking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70652" y="3284987"/>
            <a:ext cx="1438360" cy="7380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Relation</a:t>
            </a:r>
          </a:p>
          <a:p>
            <a:pPr algn="ctr"/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Merging</a:t>
            </a:r>
          </a:p>
        </p:txBody>
      </p:sp>
      <p:sp>
        <p:nvSpPr>
          <p:cNvPr id="6" name="矩形 5"/>
          <p:cNvSpPr/>
          <p:nvPr/>
        </p:nvSpPr>
        <p:spPr>
          <a:xfrm>
            <a:off x="9505156" y="3284987"/>
            <a:ext cx="1438360" cy="7380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ambria Math" pitchFamily="18" charset="0"/>
                <a:ea typeface="Cambria Math" pitchFamily="18" charset="0"/>
              </a:rPr>
              <a:t>Selectional</a:t>
            </a:r>
            <a:endParaRPr lang="en-US" altLang="zh-CN" dirty="0"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Associating</a:t>
            </a:r>
            <a:endParaRPr lang="zh-CN" altLang="en-US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5398900" y="3654029"/>
            <a:ext cx="13717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8209012" y="3654029"/>
            <a:ext cx="129614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/>
          <p:cNvSpPr/>
          <p:nvPr/>
        </p:nvSpPr>
        <p:spPr>
          <a:xfrm>
            <a:off x="12542823" y="3105512"/>
            <a:ext cx="1130425" cy="1097033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ambria Math" pitchFamily="18" charset="0"/>
                <a:ea typeface="Cambria Math" pitchFamily="18" charset="0"/>
              </a:rPr>
              <a:t>RvSp</a:t>
            </a:r>
            <a:endParaRPr lang="zh-CN" altLang="en-US" dirty="0">
              <a:latin typeface="Cambria Math" pitchFamily="18" charset="0"/>
            </a:endParaRPr>
          </a:p>
        </p:txBody>
      </p:sp>
      <p:cxnSp>
        <p:nvCxnSpPr>
          <p:cNvPr id="14" name="直接箭头连接符 13"/>
          <p:cNvCxnSpPr>
            <a:stCxn id="57" idx="4"/>
            <a:endCxn id="4" idx="1"/>
          </p:cNvCxnSpPr>
          <p:nvPr/>
        </p:nvCxnSpPr>
        <p:spPr>
          <a:xfrm>
            <a:off x="2808412" y="3654029"/>
            <a:ext cx="11521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11" idx="2"/>
          </p:cNvCxnSpPr>
          <p:nvPr/>
        </p:nvCxnSpPr>
        <p:spPr>
          <a:xfrm>
            <a:off x="10943516" y="3654029"/>
            <a:ext cx="159930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6623" y="2996957"/>
            <a:ext cx="106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relation</a:t>
            </a:r>
          </a:p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  tuples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0856" y="3007698"/>
            <a:ext cx="104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linked</a:t>
            </a:r>
          </a:p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tuples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9030" y="3007698"/>
            <a:ext cx="111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relation</a:t>
            </a:r>
          </a:p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 groups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56930" y="2996957"/>
            <a:ext cx="205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   relation</a:t>
            </a:r>
          </a:p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preferences</a:t>
            </a:r>
            <a:endParaRPr lang="zh-CN" altLang="en-US" dirty="0">
              <a:latin typeface="Cambria Math" pitchFamily="18" charset="0"/>
            </a:endParaRPr>
          </a:p>
        </p:txBody>
      </p:sp>
      <p:cxnSp>
        <p:nvCxnSpPr>
          <p:cNvPr id="25" name="肘形连接符 24"/>
          <p:cNvCxnSpPr>
            <a:stCxn id="23" idx="1"/>
            <a:endCxn id="4" idx="0"/>
          </p:cNvCxnSpPr>
          <p:nvPr/>
        </p:nvCxnSpPr>
        <p:spPr>
          <a:xfrm rot="10800000" flipV="1">
            <a:off x="4679720" y="1664803"/>
            <a:ext cx="1369052" cy="1620183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3" idx="3"/>
            <a:endCxn id="6" idx="0"/>
          </p:cNvCxnSpPr>
          <p:nvPr/>
        </p:nvCxnSpPr>
        <p:spPr>
          <a:xfrm>
            <a:off x="8857084" y="1664804"/>
            <a:ext cx="1367252" cy="1620183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6524" y="1664808"/>
            <a:ext cx="105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 entity</a:t>
            </a:r>
          </a:p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names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25236" y="1702552"/>
            <a:ext cx="134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type</a:t>
            </a:r>
          </a:p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taxonomy</a:t>
            </a:r>
            <a:endParaRPr lang="zh-CN" altLang="en-US" dirty="0">
              <a:latin typeface="Cambria Math" pitchFamily="18" charset="0"/>
            </a:endParaRPr>
          </a:p>
        </p:txBody>
      </p:sp>
      <p:sp>
        <p:nvSpPr>
          <p:cNvPr id="57" name="流程图: 磁盘 56"/>
          <p:cNvSpPr/>
          <p:nvPr/>
        </p:nvSpPr>
        <p:spPr>
          <a:xfrm>
            <a:off x="1677987" y="3105512"/>
            <a:ext cx="1130425" cy="1097033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ambria Math" pitchFamily="18" charset="0"/>
                <a:ea typeface="Cambria Math" pitchFamily="18" charset="0"/>
              </a:rPr>
              <a:t>ReVerb</a:t>
            </a:r>
            <a:endParaRPr lang="zh-CN" altLang="en-US" dirty="0">
              <a:latin typeface="Cambria Math" pitchFamily="18" charset="0"/>
            </a:endParaRPr>
          </a:p>
        </p:txBody>
      </p:sp>
      <p:pic>
        <p:nvPicPr>
          <p:cNvPr id="2050" name="Picture 2" descr="D:\paper\acl2015-qa\figure-freebas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3" t="31750" b="34125"/>
          <a:stretch/>
        </p:blipFill>
        <p:spPr bwMode="auto">
          <a:xfrm>
            <a:off x="6336804" y="1358435"/>
            <a:ext cx="2388281" cy="65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47</Words>
  <Application>Microsoft Office PowerPoint</Application>
  <PresentationFormat>自定义</PresentationFormat>
  <Paragraphs>40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Kangqi</dc:creator>
  <cp:lastModifiedBy>Kangqi Luo</cp:lastModifiedBy>
  <cp:revision>5</cp:revision>
  <cp:lastPrinted>2015-03-22T02:58:07Z</cp:lastPrinted>
  <dcterms:created xsi:type="dcterms:W3CDTF">2015-03-22T02:28:55Z</dcterms:created>
  <dcterms:modified xsi:type="dcterms:W3CDTF">2015-03-22T03:35:18Z</dcterms:modified>
</cp:coreProperties>
</file>