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10234613" cy="14655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D8F0"/>
    <a:srgbClr val="A6E391"/>
    <a:srgbClr val="EDC7F9"/>
    <a:srgbClr val="E8FADE"/>
    <a:srgbClr val="D3F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0" autoAdjust="0"/>
    <p:restoredTop sz="94660"/>
  </p:normalViewPr>
  <p:slideViewPr>
    <p:cSldViewPr snapToGrid="0">
      <p:cViewPr>
        <p:scale>
          <a:sx n="100" d="100"/>
          <a:sy n="100" d="100"/>
        </p:scale>
        <p:origin x="-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434998" cy="735335"/>
          </a:xfrm>
          <a:prstGeom prst="rect">
            <a:avLst/>
          </a:prstGeom>
        </p:spPr>
        <p:txBody>
          <a:bodyPr vert="horz" lIns="142217" tIns="71109" rIns="142217" bIns="71109" rtlCol="0"/>
          <a:lstStyle>
            <a:lvl1pPr algn="l">
              <a:defRPr sz="19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8" y="0"/>
            <a:ext cx="4434998" cy="735335"/>
          </a:xfrm>
          <a:prstGeom prst="rect">
            <a:avLst/>
          </a:prstGeom>
        </p:spPr>
        <p:txBody>
          <a:bodyPr vert="horz" lIns="142217" tIns="71109" rIns="142217" bIns="71109" rtlCol="0"/>
          <a:lstStyle>
            <a:lvl1pPr algn="r">
              <a:defRPr sz="1900"/>
            </a:lvl1pPr>
          </a:lstStyle>
          <a:p>
            <a:fld id="{152D27B4-27CB-4ECE-B6A7-39EFABC11F51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0725" y="1831975"/>
            <a:ext cx="8793163" cy="4946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42217" tIns="71109" rIns="142217" bIns="7110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7053105"/>
            <a:ext cx="8187690" cy="5770721"/>
          </a:xfrm>
          <a:prstGeom prst="rect">
            <a:avLst/>
          </a:prstGeom>
        </p:spPr>
        <p:txBody>
          <a:bodyPr vert="horz" lIns="142217" tIns="71109" rIns="142217" bIns="7110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3920468"/>
            <a:ext cx="4434998" cy="735334"/>
          </a:xfrm>
          <a:prstGeom prst="rect">
            <a:avLst/>
          </a:prstGeom>
        </p:spPr>
        <p:txBody>
          <a:bodyPr vert="horz" lIns="142217" tIns="71109" rIns="142217" bIns="71109" rtlCol="0" anchor="b"/>
          <a:lstStyle>
            <a:lvl1pPr algn="l">
              <a:defRPr sz="1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8" y="13920468"/>
            <a:ext cx="4434998" cy="735334"/>
          </a:xfrm>
          <a:prstGeom prst="rect">
            <a:avLst/>
          </a:prstGeom>
        </p:spPr>
        <p:txBody>
          <a:bodyPr vert="horz" lIns="142217" tIns="71109" rIns="142217" bIns="71109" rtlCol="0" anchor="b"/>
          <a:lstStyle>
            <a:lvl1pPr algn="r">
              <a:defRPr sz="1900"/>
            </a:lvl1pPr>
          </a:lstStyle>
          <a:p>
            <a:fld id="{EEDF47BD-9964-48A3-8BAE-DC354C0D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1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D368-4CBA-4391-B4F0-46BBDC5CDD8D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CE78-305E-44B3-9981-8064E6ACE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5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D368-4CBA-4391-B4F0-46BBDC5CDD8D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CE78-305E-44B3-9981-8064E6ACE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6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D368-4CBA-4391-B4F0-46BBDC5CDD8D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CE78-305E-44B3-9981-8064E6ACE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5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D368-4CBA-4391-B4F0-46BBDC5CDD8D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CE78-305E-44B3-9981-8064E6ACE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5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D368-4CBA-4391-B4F0-46BBDC5CDD8D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CE78-305E-44B3-9981-8064E6ACE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1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D368-4CBA-4391-B4F0-46BBDC5CDD8D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CE78-305E-44B3-9981-8064E6ACE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6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D368-4CBA-4391-B4F0-46BBDC5CDD8D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CE78-305E-44B3-9981-8064E6ACE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2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D368-4CBA-4391-B4F0-46BBDC5CDD8D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CE78-305E-44B3-9981-8064E6ACE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D368-4CBA-4391-B4F0-46BBDC5CDD8D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CE78-305E-44B3-9981-8064E6ACE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6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D368-4CBA-4391-B4F0-46BBDC5CDD8D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CE78-305E-44B3-9981-8064E6ACE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1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D368-4CBA-4391-B4F0-46BBDC5CDD8D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CE78-305E-44B3-9981-8064E6ACE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7D368-4CBA-4391-B4F0-46BBDC5CDD8D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FCE78-305E-44B3-9981-8064E6ACE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1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0.png"/><Relationship Id="rId3" Type="http://schemas.openxmlformats.org/officeDocument/2006/relationships/image" Target="../media/image7.png"/><Relationship Id="rId21" Type="http://schemas.openxmlformats.org/officeDocument/2006/relationships/image" Target="../media/image23.png"/><Relationship Id="rId7" Type="http://schemas.openxmlformats.org/officeDocument/2006/relationships/image" Target="../media/image10.png"/><Relationship Id="rId12" Type="http://schemas.openxmlformats.org/officeDocument/2006/relationships/image" Target="../media/image12.png"/><Relationship Id="rId17" Type="http://schemas.openxmlformats.org/officeDocument/2006/relationships/image" Target="../media/image19.png"/><Relationship Id="rId2" Type="http://schemas.openxmlformats.org/officeDocument/2006/relationships/image" Target="../media/image6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19" Type="http://schemas.openxmlformats.org/officeDocument/2006/relationships/image" Target="../media/image21.png"/><Relationship Id="rId4" Type="http://schemas.openxmlformats.org/officeDocument/2006/relationships/image" Target="../media/image5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6725" y="179950"/>
            <a:ext cx="6962774" cy="343002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3559" y="1678645"/>
            <a:ext cx="1417296" cy="509977"/>
          </a:xfrm>
          <a:prstGeom prst="rect">
            <a:avLst/>
          </a:prstGeom>
          <a:solidFill>
            <a:srgbClr val="E8FA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Arnold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Schwarzenegger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3559" y="273767"/>
            <a:ext cx="1417296" cy="502022"/>
          </a:xfrm>
          <a:prstGeom prst="rect">
            <a:avLst/>
          </a:prstGeom>
          <a:solidFill>
            <a:srgbClr val="E8FA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Gustav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Schwarzenegger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893559" y="2952908"/>
            <a:ext cx="1417296" cy="537854"/>
          </a:xfrm>
          <a:prstGeom prst="rect">
            <a:avLst/>
          </a:prstGeom>
          <a:solidFill>
            <a:srgbClr val="E8FA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Patrick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Schwarzenegger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78505" y="281481"/>
            <a:ext cx="836460" cy="486597"/>
          </a:xfrm>
          <a:prstGeom prst="rect">
            <a:avLst/>
          </a:prstGeom>
          <a:solidFill>
            <a:srgbClr val="E8FA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Jericho Cane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94273" y="1696794"/>
            <a:ext cx="878388" cy="473677"/>
          </a:xfrm>
          <a:prstGeom prst="rect">
            <a:avLst/>
          </a:prstGeom>
          <a:solidFill>
            <a:srgbClr val="E8FA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Of Days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02604" y="3121951"/>
            <a:ext cx="520624" cy="342119"/>
          </a:xfrm>
          <a:prstGeom prst="rect">
            <a:avLst/>
          </a:prstGeom>
          <a:solidFill>
            <a:srgbClr val="E8FA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Thal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3425" y="345126"/>
            <a:ext cx="610813" cy="359305"/>
          </a:xfrm>
          <a:prstGeom prst="rect">
            <a:avLst/>
          </a:prstGeom>
          <a:solidFill>
            <a:srgbClr val="E8FA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/>
          <p:cNvCxnSpPr>
            <a:stCxn id="6" idx="0"/>
            <a:endCxn id="8" idx="2"/>
          </p:cNvCxnSpPr>
          <p:nvPr/>
        </p:nvCxnSpPr>
        <p:spPr>
          <a:xfrm flipV="1">
            <a:off x="3602207" y="775789"/>
            <a:ext cx="0" cy="902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78" idx="1"/>
          </p:cNvCxnSpPr>
          <p:nvPr/>
        </p:nvCxnSpPr>
        <p:spPr>
          <a:xfrm>
            <a:off x="4310855" y="1933634"/>
            <a:ext cx="82556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1"/>
            <a:endCxn id="54" idx="3"/>
          </p:cNvCxnSpPr>
          <p:nvPr/>
        </p:nvCxnSpPr>
        <p:spPr>
          <a:xfrm flipH="1" flipV="1">
            <a:off x="1581515" y="1524304"/>
            <a:ext cx="1312044" cy="4093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1"/>
            <a:endCxn id="56" idx="3"/>
          </p:cNvCxnSpPr>
          <p:nvPr/>
        </p:nvCxnSpPr>
        <p:spPr>
          <a:xfrm flipH="1">
            <a:off x="1649646" y="1933634"/>
            <a:ext cx="1243913" cy="6707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0" idx="2"/>
          </p:cNvCxnSpPr>
          <p:nvPr/>
        </p:nvCxnSpPr>
        <p:spPr>
          <a:xfrm flipH="1" flipV="1">
            <a:off x="5396735" y="768078"/>
            <a:ext cx="5870" cy="9767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8" idx="3"/>
            <a:endCxn id="11" idx="1"/>
          </p:cNvCxnSpPr>
          <p:nvPr/>
        </p:nvCxnSpPr>
        <p:spPr>
          <a:xfrm flipV="1">
            <a:off x="5657047" y="1933633"/>
            <a:ext cx="73722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" idx="2"/>
            <a:endCxn id="12" idx="0"/>
          </p:cNvCxnSpPr>
          <p:nvPr/>
        </p:nvCxnSpPr>
        <p:spPr>
          <a:xfrm>
            <a:off x="3602207" y="2188622"/>
            <a:ext cx="2060709" cy="933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0"/>
            <a:endCxn id="6" idx="2"/>
          </p:cNvCxnSpPr>
          <p:nvPr/>
        </p:nvCxnSpPr>
        <p:spPr>
          <a:xfrm flipV="1">
            <a:off x="3602207" y="2188622"/>
            <a:ext cx="0" cy="764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7521824" y="2015006"/>
            <a:ext cx="3351127" cy="159943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6" name="Straight Arrow Connector 135"/>
          <p:cNvCxnSpPr>
            <a:stCxn id="8" idx="1"/>
            <a:endCxn id="18" idx="3"/>
          </p:cNvCxnSpPr>
          <p:nvPr/>
        </p:nvCxnSpPr>
        <p:spPr>
          <a:xfrm flipH="1">
            <a:off x="1344238" y="524778"/>
            <a:ext cx="154932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581515" y="251933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970647" y="977439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970646" y="2427470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473557" y="1907870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acting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758165" y="1923316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film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2842092" y="3648059"/>
            <a:ext cx="2472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Fragment of Knowledge Base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7798519" y="1734656"/>
            <a:ext cx="3074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A Schema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“has-grand-father”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7889022" y="3648060"/>
            <a:ext cx="2649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A Schema Graph for “starring-in”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4" name="Straight Arrow Connector 263"/>
          <p:cNvCxnSpPr>
            <a:stCxn id="144" idx="6"/>
            <a:endCxn id="146" idx="2"/>
          </p:cNvCxnSpPr>
          <p:nvPr/>
        </p:nvCxnSpPr>
        <p:spPr>
          <a:xfrm>
            <a:off x="8190619" y="2845964"/>
            <a:ext cx="7886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146" idx="6"/>
            <a:endCxn id="163" idx="2"/>
          </p:cNvCxnSpPr>
          <p:nvPr/>
        </p:nvCxnSpPr>
        <p:spPr>
          <a:xfrm>
            <a:off x="9455087" y="2845964"/>
            <a:ext cx="7180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8330590" y="2820759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acting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9496895" y="2823348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film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521825" y="179951"/>
            <a:ext cx="3351126" cy="154774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007302" y="1283237"/>
            <a:ext cx="557704" cy="303732"/>
          </a:xfrm>
          <a:prstGeom prst="rect">
            <a:avLst/>
          </a:prstGeom>
          <a:solidFill>
            <a:srgbClr val="E8FA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/>
          <p:cNvCxnSpPr>
            <a:stCxn id="97" idx="6"/>
            <a:endCxn id="145" idx="2"/>
          </p:cNvCxnSpPr>
          <p:nvPr/>
        </p:nvCxnSpPr>
        <p:spPr>
          <a:xfrm>
            <a:off x="8171479" y="559864"/>
            <a:ext cx="722086" cy="2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5" idx="6"/>
            <a:endCxn id="160" idx="2"/>
          </p:cNvCxnSpPr>
          <p:nvPr/>
        </p:nvCxnSpPr>
        <p:spPr>
          <a:xfrm flipV="1">
            <a:off x="9369337" y="559864"/>
            <a:ext cx="677980" cy="2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60" idx="4"/>
            <a:endCxn id="57" idx="0"/>
          </p:cNvCxnSpPr>
          <p:nvPr/>
        </p:nvCxnSpPr>
        <p:spPr>
          <a:xfrm>
            <a:off x="10285203" y="797750"/>
            <a:ext cx="951" cy="48548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187912" y="519552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350321" y="539564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711902" y="849335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066096" y="2319005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IsA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085971" y="1463607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IsA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892431" y="255129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 of birth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48298" y="1072913"/>
            <a:ext cx="922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character</a:t>
            </a:r>
          </a:p>
        </p:txBody>
      </p:sp>
      <p:sp>
        <p:nvSpPr>
          <p:cNvPr id="78" name="Rectangle 11"/>
          <p:cNvSpPr/>
          <p:nvPr/>
        </p:nvSpPr>
        <p:spPr>
          <a:xfrm>
            <a:off x="5136423" y="1762574"/>
            <a:ext cx="520624" cy="342119"/>
          </a:xfrm>
          <a:prstGeom prst="rect">
            <a:avLst/>
          </a:prstGeom>
          <a:solidFill>
            <a:srgbClr val="E8FA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椭圆 96"/>
              <p:cNvSpPr/>
              <p:nvPr/>
            </p:nvSpPr>
            <p:spPr>
              <a:xfrm>
                <a:off x="7695707" y="321978"/>
                <a:ext cx="475772" cy="47577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𝒔𝒖𝒃𝒋</m:t>
                          </m:r>
                        </m:sub>
                      </m:sSub>
                    </m:oMath>
                  </m:oMathPara>
                </a14:m>
                <a:endPara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7" name="椭圆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707" y="321978"/>
                <a:ext cx="475772" cy="475772"/>
              </a:xfrm>
              <a:prstGeom prst="ellipse">
                <a:avLst/>
              </a:prstGeom>
              <a:blipFill rotWithShape="1">
                <a:blip r:embed="rId2"/>
                <a:stretch>
                  <a:fillRect l="-3704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椭圆 143"/>
              <p:cNvSpPr/>
              <p:nvPr/>
            </p:nvSpPr>
            <p:spPr>
              <a:xfrm>
                <a:off x="7714847" y="2608078"/>
                <a:ext cx="475772" cy="47577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𝒔𝒖𝒃𝒋</m:t>
                          </m:r>
                        </m:sub>
                      </m:sSub>
                    </m:oMath>
                  </m:oMathPara>
                </a14:m>
                <a:endPara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4" name="椭圆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847" y="2608078"/>
                <a:ext cx="475772" cy="475772"/>
              </a:xfrm>
              <a:prstGeom prst="ellipse">
                <a:avLst/>
              </a:prstGeom>
              <a:blipFill rotWithShape="1">
                <a:blip r:embed="rId3"/>
                <a:stretch>
                  <a:fillRect l="-493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椭圆 144"/>
              <p:cNvSpPr/>
              <p:nvPr/>
            </p:nvSpPr>
            <p:spPr>
              <a:xfrm>
                <a:off x="8893565" y="322202"/>
                <a:ext cx="475772" cy="47577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5" name="椭圆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565" y="322202"/>
                <a:ext cx="475772" cy="475772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椭圆 145"/>
              <p:cNvSpPr/>
              <p:nvPr/>
            </p:nvSpPr>
            <p:spPr>
              <a:xfrm>
                <a:off x="8979315" y="2608078"/>
                <a:ext cx="475772" cy="47577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6" name="椭圆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315" y="2608078"/>
                <a:ext cx="475772" cy="475772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椭圆 159"/>
              <p:cNvSpPr/>
              <p:nvPr/>
            </p:nvSpPr>
            <p:spPr>
              <a:xfrm>
                <a:off x="10047317" y="321978"/>
                <a:ext cx="475772" cy="47577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𝒐</m:t>
                          </m:r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𝒃𝒋</m:t>
                          </m:r>
                        </m:sub>
                      </m:sSub>
                    </m:oMath>
                  </m:oMathPara>
                </a14:m>
                <a:endPara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0" name="椭圆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7317" y="321978"/>
                <a:ext cx="475772" cy="475772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椭圆 162"/>
              <p:cNvSpPr/>
              <p:nvPr/>
            </p:nvSpPr>
            <p:spPr>
              <a:xfrm>
                <a:off x="10173148" y="2608078"/>
                <a:ext cx="475772" cy="47577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𝒐</m:t>
                          </m:r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𝒃𝒋</m:t>
                          </m:r>
                        </m:sub>
                      </m:sSub>
                    </m:oMath>
                  </m:oMathPara>
                </a14:m>
                <a:endPara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3" name="椭圆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3148" y="2608078"/>
                <a:ext cx="475772" cy="475772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17"/>
          <p:cNvSpPr/>
          <p:nvPr/>
        </p:nvSpPr>
        <p:spPr>
          <a:xfrm>
            <a:off x="857250" y="1344651"/>
            <a:ext cx="724265" cy="359305"/>
          </a:xfrm>
          <a:prstGeom prst="rect">
            <a:avLst/>
          </a:prstGeom>
          <a:solidFill>
            <a:srgbClr val="E8FA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Actor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17"/>
          <p:cNvSpPr/>
          <p:nvPr/>
        </p:nvSpPr>
        <p:spPr>
          <a:xfrm>
            <a:off x="733426" y="2424684"/>
            <a:ext cx="916220" cy="359305"/>
          </a:xfrm>
          <a:prstGeom prst="rect">
            <a:avLst/>
          </a:prstGeom>
          <a:solidFill>
            <a:srgbClr val="E8FA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Politician</a:t>
            </a:r>
          </a:p>
        </p:txBody>
      </p:sp>
    </p:spTree>
    <p:extLst>
      <p:ext uri="{BB962C8B-B14F-4D97-AF65-F5344CB8AC3E}">
        <p14:creationId xmlns:p14="http://schemas.microsoft.com/office/powerpoint/2010/main" val="2518638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椭圆 3"/>
              <p:cNvSpPr/>
              <p:nvPr/>
            </p:nvSpPr>
            <p:spPr>
              <a:xfrm>
                <a:off x="1087911" y="977170"/>
                <a:ext cx="475772" cy="47577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𝒔𝒖𝒃𝒋</m:t>
                          </m:r>
                        </m:sub>
                      </m:sSub>
                    </m:oMath>
                  </m:oMathPara>
                </a14:m>
                <a:endPara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椭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911" y="977170"/>
                <a:ext cx="475772" cy="475772"/>
              </a:xfrm>
              <a:prstGeom prst="ellipse">
                <a:avLst/>
              </a:prstGeom>
              <a:blipFill rotWithShape="1">
                <a:blip r:embed="rId2"/>
                <a:stretch>
                  <a:fillRect l="-365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/>
              <p:cNvSpPr/>
              <p:nvPr/>
            </p:nvSpPr>
            <p:spPr>
              <a:xfrm>
                <a:off x="3251445" y="977170"/>
                <a:ext cx="475772" cy="47577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椭圆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445" y="977170"/>
                <a:ext cx="475772" cy="475772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/>
              <p:cNvSpPr/>
              <p:nvPr/>
            </p:nvSpPr>
            <p:spPr>
              <a:xfrm>
                <a:off x="4345700" y="977170"/>
                <a:ext cx="475772" cy="47577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𝒐</m:t>
                          </m:r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𝒃𝒋</m:t>
                          </m:r>
                        </m:sub>
                      </m:sSub>
                    </m:oMath>
                  </m:oMathPara>
                </a14:m>
                <a:endPara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椭圆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700" y="977170"/>
                <a:ext cx="475772" cy="475772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椭圆 6"/>
              <p:cNvSpPr/>
              <p:nvPr/>
            </p:nvSpPr>
            <p:spPr>
              <a:xfrm>
                <a:off x="2127252" y="149515"/>
                <a:ext cx="475772" cy="47577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椭圆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252" y="149515"/>
                <a:ext cx="475772" cy="475772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/>
              <p:cNvSpPr/>
              <p:nvPr/>
            </p:nvSpPr>
            <p:spPr>
              <a:xfrm>
                <a:off x="2012717" y="977170"/>
                <a:ext cx="475772" cy="47577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椭圆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717" y="977170"/>
                <a:ext cx="475772" cy="475772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1"/>
              <p:cNvSpPr/>
              <p:nvPr/>
            </p:nvSpPr>
            <p:spPr>
              <a:xfrm>
                <a:off x="3180564" y="216341"/>
                <a:ext cx="377913" cy="342119"/>
              </a:xfrm>
              <a:prstGeom prst="rect">
                <a:avLst/>
              </a:prstGeom>
              <a:solidFill>
                <a:srgbClr val="E8FADE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64" y="216341"/>
                <a:ext cx="377913" cy="34211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1"/>
              <p:cNvSpPr/>
              <p:nvPr/>
            </p:nvSpPr>
            <p:spPr>
              <a:xfrm>
                <a:off x="3639100" y="1928714"/>
                <a:ext cx="381427" cy="342119"/>
              </a:xfrm>
              <a:prstGeom prst="rect">
                <a:avLst/>
              </a:prstGeom>
              <a:solidFill>
                <a:srgbClr val="E8FADE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100" y="1928714"/>
                <a:ext cx="381427" cy="34211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/>
          <p:cNvCxnSpPr>
            <a:stCxn id="4" idx="6"/>
            <a:endCxn id="10" idx="2"/>
          </p:cNvCxnSpPr>
          <p:nvPr/>
        </p:nvCxnSpPr>
        <p:spPr>
          <a:xfrm>
            <a:off x="1563683" y="1215056"/>
            <a:ext cx="44903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0" idx="6"/>
            <a:endCxn id="5" idx="2"/>
          </p:cNvCxnSpPr>
          <p:nvPr/>
        </p:nvCxnSpPr>
        <p:spPr>
          <a:xfrm>
            <a:off x="2488489" y="1215056"/>
            <a:ext cx="7629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6"/>
            <a:endCxn id="6" idx="2"/>
          </p:cNvCxnSpPr>
          <p:nvPr/>
        </p:nvCxnSpPr>
        <p:spPr>
          <a:xfrm>
            <a:off x="3727217" y="1215056"/>
            <a:ext cx="61848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0"/>
            <a:endCxn id="7" idx="4"/>
          </p:cNvCxnSpPr>
          <p:nvPr/>
        </p:nvCxnSpPr>
        <p:spPr>
          <a:xfrm flipV="1">
            <a:off x="2250603" y="625287"/>
            <a:ext cx="114535" cy="3518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6"/>
            <a:endCxn id="11" idx="1"/>
          </p:cNvCxnSpPr>
          <p:nvPr/>
        </p:nvCxnSpPr>
        <p:spPr>
          <a:xfrm>
            <a:off x="2603024" y="387401"/>
            <a:ext cx="5775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5" idx="4"/>
            <a:endCxn id="13" idx="0"/>
          </p:cNvCxnSpPr>
          <p:nvPr/>
        </p:nvCxnSpPr>
        <p:spPr>
          <a:xfrm>
            <a:off x="3489331" y="1452942"/>
            <a:ext cx="340483" cy="4757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0" idx="5"/>
            <a:endCxn id="26" idx="0"/>
          </p:cNvCxnSpPr>
          <p:nvPr/>
        </p:nvCxnSpPr>
        <p:spPr>
          <a:xfrm>
            <a:off x="2418814" y="1383267"/>
            <a:ext cx="396677" cy="5454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706201" y="1171566"/>
                <a:ext cx="3275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201" y="1171566"/>
                <a:ext cx="327532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613068" y="1171567"/>
                <a:ext cx="3275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200" i="1">
                              <a:latin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068" y="1171567"/>
                <a:ext cx="327532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3810702" y="1178841"/>
                <a:ext cx="3275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702" y="1178841"/>
                <a:ext cx="327532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016465" y="625287"/>
                <a:ext cx="32753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465" y="625287"/>
                <a:ext cx="327532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2728443" y="94489"/>
                <a:ext cx="3275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443" y="94489"/>
                <a:ext cx="327532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3292334" y="1490831"/>
                <a:ext cx="3275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334" y="1490831"/>
                <a:ext cx="327532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2290849" y="1521502"/>
                <a:ext cx="3275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849" y="1521502"/>
                <a:ext cx="327532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11"/>
              <p:cNvSpPr/>
              <p:nvPr/>
            </p:nvSpPr>
            <p:spPr>
              <a:xfrm>
                <a:off x="2624777" y="1928714"/>
                <a:ext cx="381427" cy="342119"/>
              </a:xfrm>
              <a:prstGeom prst="rect">
                <a:avLst/>
              </a:prstGeom>
              <a:solidFill>
                <a:srgbClr val="E8FADE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777" y="1928714"/>
                <a:ext cx="381427" cy="34211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椭圆 27"/>
              <p:cNvSpPr/>
              <p:nvPr/>
            </p:nvSpPr>
            <p:spPr>
              <a:xfrm>
                <a:off x="3893583" y="149515"/>
                <a:ext cx="475772" cy="47577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椭圆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583" y="149515"/>
                <a:ext cx="475772" cy="475772"/>
              </a:xfrm>
              <a:prstGeom prst="ellipse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11"/>
              <p:cNvSpPr/>
              <p:nvPr/>
            </p:nvSpPr>
            <p:spPr>
              <a:xfrm>
                <a:off x="1464687" y="1928714"/>
                <a:ext cx="381427" cy="342119"/>
              </a:xfrm>
              <a:prstGeom prst="rect">
                <a:avLst/>
              </a:prstGeom>
              <a:solidFill>
                <a:srgbClr val="E8FADE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687" y="1928714"/>
                <a:ext cx="381427" cy="34211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>
            <a:stCxn id="4" idx="4"/>
            <a:endCxn id="29" idx="0"/>
          </p:cNvCxnSpPr>
          <p:nvPr/>
        </p:nvCxnSpPr>
        <p:spPr>
          <a:xfrm>
            <a:off x="1325797" y="1452942"/>
            <a:ext cx="329604" cy="4757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0"/>
            <a:endCxn id="28" idx="5"/>
          </p:cNvCxnSpPr>
          <p:nvPr/>
        </p:nvCxnSpPr>
        <p:spPr>
          <a:xfrm flipH="1" flipV="1">
            <a:off x="4299680" y="555612"/>
            <a:ext cx="283906" cy="42155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4458302" y="558460"/>
                <a:ext cx="3275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302" y="558460"/>
                <a:ext cx="327532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1497390" y="1489346"/>
                <a:ext cx="3275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390" y="1489346"/>
                <a:ext cx="327532" cy="27699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04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191</Words>
  <Application>Microsoft Office PowerPoint</Application>
  <PresentationFormat>自定义</PresentationFormat>
  <Paragraphs>57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Xusheng Luo</dc:creator>
  <cp:lastModifiedBy>Kangqi Luo</cp:lastModifiedBy>
  <cp:revision>95</cp:revision>
  <cp:lastPrinted>2016-03-19T01:52:39Z</cp:lastPrinted>
  <dcterms:created xsi:type="dcterms:W3CDTF">2015-10-17T03:57:17Z</dcterms:created>
  <dcterms:modified xsi:type="dcterms:W3CDTF">2016-03-19T02:04:26Z</dcterms:modified>
</cp:coreProperties>
</file>