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8" r:id="rId2"/>
  </p:sldIdLst>
  <p:sldSz cx="16559213" cy="10801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y/phd/LPAF-preliminary-sv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y/phd/LPAF-preliminary-sv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y/phd/LPAF-preliminary-sv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y/phd/LPAF-preliminary-sv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5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500" baseline="0">
                <a:solidFill>
                  <a:schemeClr val="tx1"/>
                </a:solidFill>
              </a:rPr>
              <a:t>MRPC</a:t>
            </a:r>
            <a:endParaRPr lang="zh-CN" altLang="en-US" sz="3500" baseline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5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MRPC!$A$2</c:f>
              <c:strCache>
                <c:ptCount val="1"/>
                <c:pt idx="0">
                  <c:v>zero-order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1750">
                <a:solidFill>
                  <a:schemeClr val="accent1"/>
                </a:solidFill>
              </a:ln>
              <a:effectLst/>
            </c:spPr>
          </c:marker>
          <c:cat>
            <c:numRef>
              <c:f>MRPC!$B$1:$F$1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MRPC!$B$2:$F$2</c:f>
              <c:numCache>
                <c:formatCode>General</c:formatCode>
                <c:ptCount val="5"/>
                <c:pt idx="0">
                  <c:v>90.3</c:v>
                </c:pt>
                <c:pt idx="1">
                  <c:v>89.4</c:v>
                </c:pt>
                <c:pt idx="2">
                  <c:v>89.3</c:v>
                </c:pt>
                <c:pt idx="3">
                  <c:v>87.9</c:v>
                </c:pt>
                <c:pt idx="4">
                  <c:v>82.8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37-5D4B-8BCA-C9279381670F}"/>
            </c:ext>
          </c:extLst>
        </c:ser>
        <c:ser>
          <c:idx val="1"/>
          <c:order val="1"/>
          <c:tx>
            <c:strRef>
              <c:f>MRPC!$A$3</c:f>
              <c:strCache>
                <c:ptCount val="1"/>
                <c:pt idx="0">
                  <c:v>first-order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1750">
                <a:solidFill>
                  <a:schemeClr val="accent2"/>
                </a:solidFill>
              </a:ln>
              <a:effectLst/>
            </c:spPr>
          </c:marker>
          <c:cat>
            <c:numRef>
              <c:f>MRPC!$B$1:$F$1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MRPC!$B$3:$F$3</c:f>
              <c:numCache>
                <c:formatCode>General</c:formatCode>
                <c:ptCount val="5"/>
                <c:pt idx="0">
                  <c:v>90.3</c:v>
                </c:pt>
                <c:pt idx="1">
                  <c:v>89.9</c:v>
                </c:pt>
                <c:pt idx="2">
                  <c:v>89.7</c:v>
                </c:pt>
                <c:pt idx="3">
                  <c:v>89.5</c:v>
                </c:pt>
                <c:pt idx="4">
                  <c:v>89.3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37-5D4B-8BCA-C9279381670F}"/>
            </c:ext>
          </c:extLst>
        </c:ser>
        <c:ser>
          <c:idx val="2"/>
          <c:order val="2"/>
          <c:tx>
            <c:strRef>
              <c:f>MRPC!$A$4</c:f>
              <c:strCache>
                <c:ptCount val="1"/>
                <c:pt idx="0">
                  <c:v>SVD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1750">
                <a:solidFill>
                  <a:schemeClr val="accent3"/>
                </a:solidFill>
              </a:ln>
              <a:effectLst/>
            </c:spPr>
          </c:marker>
          <c:cat>
            <c:numRef>
              <c:f>MRPC!$B$1:$F$1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MRPC!$B$4:$F$4</c:f>
              <c:numCache>
                <c:formatCode>General</c:formatCode>
                <c:ptCount val="5"/>
                <c:pt idx="0">
                  <c:v>90.3</c:v>
                </c:pt>
                <c:pt idx="1">
                  <c:v>89.6</c:v>
                </c:pt>
                <c:pt idx="2">
                  <c:v>89.2</c:v>
                </c:pt>
                <c:pt idx="3">
                  <c:v>81.599999999999994</c:v>
                </c:pt>
                <c:pt idx="4">
                  <c:v>81.900000000000006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37-5D4B-8BCA-C9279381670F}"/>
            </c:ext>
          </c:extLst>
        </c:ser>
        <c:ser>
          <c:idx val="3"/>
          <c:order val="3"/>
          <c:tx>
            <c:strRef>
              <c:f>MRPC!$A$5</c:f>
              <c:strCache>
                <c:ptCount val="1"/>
                <c:pt idx="0">
                  <c:v>BERT-base</c:v>
                </c:pt>
              </c:strCache>
            </c:strRef>
          </c:tx>
          <c:spPr>
            <a:ln w="3492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1750">
                <a:solidFill>
                  <a:schemeClr val="accent4"/>
                </a:solidFill>
              </a:ln>
              <a:effectLst/>
            </c:spPr>
          </c:marker>
          <c:cat>
            <c:numRef>
              <c:f>MRPC!$B$1:$F$1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MRPC!$B$5:$F$5</c:f>
              <c:numCache>
                <c:formatCode>General</c:formatCode>
                <c:ptCount val="5"/>
                <c:pt idx="0">
                  <c:v>90.3</c:v>
                </c:pt>
                <c:pt idx="1">
                  <c:v>90.3</c:v>
                </c:pt>
                <c:pt idx="2">
                  <c:v>90.3</c:v>
                </c:pt>
                <c:pt idx="3">
                  <c:v>90.3</c:v>
                </c:pt>
                <c:pt idx="4">
                  <c:v>90.3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37-5D4B-8BCA-C92793816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531183"/>
        <c:axId val="2127539919"/>
      </c:lineChart>
      <c:catAx>
        <c:axId val="212753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400" baseline="0">
                    <a:solidFill>
                      <a:schemeClr val="tx1"/>
                    </a:solidFill>
                  </a:rPr>
                  <a:t>Remaining </a:t>
                </a:r>
                <a:r>
                  <a:rPr lang="en-US" altLang="zh-CN" sz="3400" baseline="0" dirty="0">
                    <a:solidFill>
                      <a:schemeClr val="tx1"/>
                    </a:solidFill>
                  </a:rPr>
                  <a:t>Parameters</a:t>
                </a:r>
                <a:endParaRPr lang="zh-CN" altLang="en-US" sz="3400" baseline="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7539919"/>
        <c:crosses val="autoZero"/>
        <c:auto val="1"/>
        <c:lblAlgn val="ctr"/>
        <c:lblOffset val="100"/>
        <c:noMultiLvlLbl val="0"/>
      </c:catAx>
      <c:valAx>
        <c:axId val="2127539919"/>
        <c:scaling>
          <c:orientation val="minMax"/>
          <c:max val="91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400" baseline="0">
                    <a:solidFill>
                      <a:schemeClr val="tx1"/>
                    </a:solidFill>
                  </a:rPr>
                  <a:t>F1 Score</a:t>
                </a:r>
                <a:endParaRPr lang="zh-CN" altLang="en-US" sz="3400" baseline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753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5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500" baseline="0">
                <a:solidFill>
                  <a:schemeClr val="tx1"/>
                </a:solidFill>
              </a:rPr>
              <a:t>MRPC</a:t>
            </a:r>
            <a:endParaRPr lang="zh-CN" altLang="en-US" sz="3500" baseline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5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MRPC!$A$10</c:f>
              <c:strCache>
                <c:ptCount val="1"/>
                <c:pt idx="0">
                  <c:v>zero-order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1750">
                <a:solidFill>
                  <a:schemeClr val="accent1"/>
                </a:solidFill>
              </a:ln>
              <a:effectLst/>
            </c:spPr>
          </c:marker>
          <c:cat>
            <c:numRef>
              <c:f>MRPC!$B$9:$F$9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MRPC!$B$10:$F$10</c:f>
              <c:numCache>
                <c:formatCode>General</c:formatCode>
                <c:ptCount val="5"/>
                <c:pt idx="0">
                  <c:v>768</c:v>
                </c:pt>
                <c:pt idx="1">
                  <c:v>757</c:v>
                </c:pt>
                <c:pt idx="2">
                  <c:v>757</c:v>
                </c:pt>
                <c:pt idx="3">
                  <c:v>757</c:v>
                </c:pt>
                <c:pt idx="4">
                  <c:v>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19-4847-9639-095D860A4A51}"/>
            </c:ext>
          </c:extLst>
        </c:ser>
        <c:ser>
          <c:idx val="1"/>
          <c:order val="1"/>
          <c:tx>
            <c:strRef>
              <c:f>MRPC!$A$11</c:f>
              <c:strCache>
                <c:ptCount val="1"/>
                <c:pt idx="0">
                  <c:v>first-order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1750">
                <a:solidFill>
                  <a:schemeClr val="accent2"/>
                </a:solidFill>
              </a:ln>
              <a:effectLst/>
            </c:spPr>
          </c:marker>
          <c:cat>
            <c:numRef>
              <c:f>MRPC!$B$9:$F$9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MRPC!$B$11:$F$11</c:f>
              <c:numCache>
                <c:formatCode>General</c:formatCode>
                <c:ptCount val="5"/>
                <c:pt idx="0">
                  <c:v>768</c:v>
                </c:pt>
                <c:pt idx="1">
                  <c:v>747</c:v>
                </c:pt>
                <c:pt idx="2">
                  <c:v>710</c:v>
                </c:pt>
                <c:pt idx="3">
                  <c:v>597</c:v>
                </c:pt>
                <c:pt idx="4">
                  <c:v>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19-4847-9639-095D860A4A51}"/>
            </c:ext>
          </c:extLst>
        </c:ser>
        <c:ser>
          <c:idx val="2"/>
          <c:order val="2"/>
          <c:tx>
            <c:strRef>
              <c:f>MRPC!$A$12</c:f>
              <c:strCache>
                <c:ptCount val="1"/>
                <c:pt idx="0">
                  <c:v>SVD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1750">
                <a:solidFill>
                  <a:schemeClr val="accent3"/>
                </a:solidFill>
              </a:ln>
              <a:effectLst/>
            </c:spPr>
          </c:marker>
          <c:cat>
            <c:numRef>
              <c:f>MRPC!$B$9:$F$9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MRPC!$B$12:$F$12</c:f>
              <c:numCache>
                <c:formatCode>General</c:formatCode>
                <c:ptCount val="5"/>
                <c:pt idx="0">
                  <c:v>768</c:v>
                </c:pt>
                <c:pt idx="1">
                  <c:v>390</c:v>
                </c:pt>
                <c:pt idx="2">
                  <c:v>260</c:v>
                </c:pt>
                <c:pt idx="3">
                  <c:v>130</c:v>
                </c:pt>
                <c:pt idx="4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19-4847-9639-095D860A4A51}"/>
            </c:ext>
          </c:extLst>
        </c:ser>
        <c:ser>
          <c:idx val="3"/>
          <c:order val="3"/>
          <c:tx>
            <c:strRef>
              <c:f>MRPC!$A$13</c:f>
              <c:strCache>
                <c:ptCount val="1"/>
                <c:pt idx="0">
                  <c:v>BERT-base</c:v>
                </c:pt>
              </c:strCache>
            </c:strRef>
          </c:tx>
          <c:spPr>
            <a:ln w="3492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1750">
                <a:solidFill>
                  <a:schemeClr val="accent4"/>
                </a:solidFill>
              </a:ln>
              <a:effectLst/>
            </c:spPr>
          </c:marker>
          <c:cat>
            <c:numRef>
              <c:f>MRPC!$B$9:$F$9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MRPC!$B$13:$F$13</c:f>
              <c:numCache>
                <c:formatCode>General</c:formatCode>
                <c:ptCount val="5"/>
                <c:pt idx="0">
                  <c:v>768</c:v>
                </c:pt>
                <c:pt idx="1">
                  <c:v>768</c:v>
                </c:pt>
                <c:pt idx="2">
                  <c:v>768</c:v>
                </c:pt>
                <c:pt idx="3">
                  <c:v>768</c:v>
                </c:pt>
                <c:pt idx="4">
                  <c:v>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19-4847-9639-095D860A4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668495"/>
        <c:axId val="797671407"/>
      </c:lineChart>
      <c:catAx>
        <c:axId val="797668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400" b="0" i="0" baseline="0">
                    <a:solidFill>
                      <a:schemeClr val="tx1"/>
                    </a:solidFill>
                  </a:rPr>
                  <a:t>Remaining Parameters</a:t>
                </a:r>
                <a:endParaRPr lang="zh-CN" altLang="en-US" sz="3400" b="0" i="0" baseline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7671407"/>
        <c:crosses val="autoZero"/>
        <c:auto val="1"/>
        <c:lblAlgn val="ctr"/>
        <c:lblOffset val="100"/>
        <c:noMultiLvlLbl val="0"/>
      </c:catAx>
      <c:valAx>
        <c:axId val="797671407"/>
        <c:scaling>
          <c:orientation val="minMax"/>
          <c:max val="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400" baseline="0">
                    <a:solidFill>
                      <a:schemeClr val="tx1"/>
                    </a:solidFill>
                  </a:rPr>
                  <a:t>Average Rank</a:t>
                </a:r>
                <a:endParaRPr lang="zh-CN" altLang="en-US" sz="3400" baseline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766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5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500" baseline="0">
                <a:solidFill>
                  <a:schemeClr val="tx1"/>
                </a:solidFill>
              </a:rPr>
              <a:t>RTE</a:t>
            </a:r>
            <a:endParaRPr lang="zh-CN" altLang="en-US" sz="3500" baseline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5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RTE!$A$2</c:f>
              <c:strCache>
                <c:ptCount val="1"/>
                <c:pt idx="0">
                  <c:v>zero-order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1750">
                <a:solidFill>
                  <a:schemeClr val="accent1"/>
                </a:solidFill>
              </a:ln>
              <a:effectLst/>
            </c:spPr>
          </c:marker>
          <c:cat>
            <c:numRef>
              <c:f>RTE!$B$1:$F$1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RTE!$B$2:$F$2</c:f>
              <c:numCache>
                <c:formatCode>General</c:formatCode>
                <c:ptCount val="5"/>
                <c:pt idx="0">
                  <c:v>69.2</c:v>
                </c:pt>
                <c:pt idx="1">
                  <c:v>66.099999999999994</c:v>
                </c:pt>
                <c:pt idx="2">
                  <c:v>66</c:v>
                </c:pt>
                <c:pt idx="3">
                  <c:v>62.1</c:v>
                </c:pt>
                <c:pt idx="4">
                  <c:v>59.9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3C-B54A-8115-0C46F0EA18ED}"/>
            </c:ext>
          </c:extLst>
        </c:ser>
        <c:ser>
          <c:idx val="1"/>
          <c:order val="1"/>
          <c:tx>
            <c:strRef>
              <c:f>RTE!$A$3</c:f>
              <c:strCache>
                <c:ptCount val="1"/>
                <c:pt idx="0">
                  <c:v>first-order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1750">
                <a:solidFill>
                  <a:schemeClr val="accent2"/>
                </a:solidFill>
              </a:ln>
              <a:effectLst/>
            </c:spPr>
          </c:marker>
          <c:cat>
            <c:numRef>
              <c:f>RTE!$B$1:$F$1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RTE!$B$3:$F$3</c:f>
              <c:numCache>
                <c:formatCode>General</c:formatCode>
                <c:ptCount val="5"/>
                <c:pt idx="0">
                  <c:v>69.2</c:v>
                </c:pt>
                <c:pt idx="1">
                  <c:v>68.599999999999994</c:v>
                </c:pt>
                <c:pt idx="2">
                  <c:v>69</c:v>
                </c:pt>
                <c:pt idx="3">
                  <c:v>68.2</c:v>
                </c:pt>
                <c:pt idx="4">
                  <c:v>65.900000000000006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3C-B54A-8115-0C46F0EA18ED}"/>
            </c:ext>
          </c:extLst>
        </c:ser>
        <c:ser>
          <c:idx val="2"/>
          <c:order val="2"/>
          <c:tx>
            <c:strRef>
              <c:f>RTE!$A$4</c:f>
              <c:strCache>
                <c:ptCount val="1"/>
                <c:pt idx="0">
                  <c:v>SVD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1750">
                <a:solidFill>
                  <a:schemeClr val="accent3"/>
                </a:solidFill>
              </a:ln>
              <a:effectLst/>
            </c:spPr>
          </c:marker>
          <c:cat>
            <c:numRef>
              <c:f>RTE!$B$1:$F$1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RTE!$B$4:$F$4</c:f>
              <c:numCache>
                <c:formatCode>General</c:formatCode>
                <c:ptCount val="5"/>
                <c:pt idx="0">
                  <c:v>69.2</c:v>
                </c:pt>
                <c:pt idx="1">
                  <c:v>68.900000000000006</c:v>
                </c:pt>
                <c:pt idx="2">
                  <c:v>66.099999999999994</c:v>
                </c:pt>
                <c:pt idx="3">
                  <c:v>57.4</c:v>
                </c:pt>
                <c:pt idx="4">
                  <c:v>54.5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3C-B54A-8115-0C46F0EA18ED}"/>
            </c:ext>
          </c:extLst>
        </c:ser>
        <c:ser>
          <c:idx val="3"/>
          <c:order val="3"/>
          <c:tx>
            <c:strRef>
              <c:f>RTE!$A$5</c:f>
              <c:strCache>
                <c:ptCount val="1"/>
                <c:pt idx="0">
                  <c:v>BERT-base</c:v>
                </c:pt>
              </c:strCache>
            </c:strRef>
          </c:tx>
          <c:spPr>
            <a:ln w="3492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1750">
                <a:solidFill>
                  <a:schemeClr val="accent4"/>
                </a:solidFill>
              </a:ln>
              <a:effectLst/>
            </c:spPr>
          </c:marker>
          <c:cat>
            <c:numRef>
              <c:f>RTE!$B$1:$F$1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RTE!$B$5:$F$5</c:f>
              <c:numCache>
                <c:formatCode>General</c:formatCode>
                <c:ptCount val="5"/>
                <c:pt idx="0">
                  <c:v>69.2</c:v>
                </c:pt>
                <c:pt idx="1">
                  <c:v>69.2</c:v>
                </c:pt>
                <c:pt idx="2">
                  <c:v>69.2</c:v>
                </c:pt>
                <c:pt idx="3">
                  <c:v>69.2</c:v>
                </c:pt>
                <c:pt idx="4">
                  <c:v>69.2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3C-B54A-8115-0C46F0EA1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3097231"/>
        <c:axId val="793098479"/>
      </c:lineChart>
      <c:catAx>
        <c:axId val="793097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400" baseline="0">
                    <a:solidFill>
                      <a:schemeClr val="tx1"/>
                    </a:solidFill>
                  </a:rPr>
                  <a:t>Remaining Parameters</a:t>
                </a:r>
                <a:endParaRPr lang="zh-CN" altLang="en-US" sz="3400" baseline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3098479"/>
        <c:crosses val="autoZero"/>
        <c:auto val="1"/>
        <c:lblAlgn val="ctr"/>
        <c:lblOffset val="100"/>
        <c:noMultiLvlLbl val="0"/>
      </c:catAx>
      <c:valAx>
        <c:axId val="793098479"/>
        <c:scaling>
          <c:orientation val="minMax"/>
          <c:max val="72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400" baseline="0">
                    <a:solidFill>
                      <a:schemeClr val="tx1"/>
                    </a:solidFill>
                  </a:rPr>
                  <a:t>Accuracy</a:t>
                </a:r>
                <a:endParaRPr lang="zh-CN" altLang="en-US" sz="3400" baseline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3097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5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500" baseline="0">
                <a:solidFill>
                  <a:schemeClr val="tx1"/>
                </a:solidFill>
              </a:rPr>
              <a:t>RTE</a:t>
            </a:r>
            <a:endParaRPr lang="zh-CN" sz="3500" baseline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5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RTE!$A$8</c:f>
              <c:strCache>
                <c:ptCount val="1"/>
                <c:pt idx="0">
                  <c:v>zero-order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1750">
                <a:solidFill>
                  <a:schemeClr val="accent1"/>
                </a:solidFill>
              </a:ln>
              <a:effectLst/>
            </c:spPr>
          </c:marker>
          <c:cat>
            <c:numRef>
              <c:f>RTE!$B$7:$F$7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RTE!$B$8:$F$8</c:f>
              <c:numCache>
                <c:formatCode>General</c:formatCode>
                <c:ptCount val="5"/>
                <c:pt idx="0">
                  <c:v>768</c:v>
                </c:pt>
                <c:pt idx="1">
                  <c:v>757</c:v>
                </c:pt>
                <c:pt idx="2">
                  <c:v>757</c:v>
                </c:pt>
                <c:pt idx="3">
                  <c:v>757</c:v>
                </c:pt>
                <c:pt idx="4">
                  <c:v>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7C-824B-B366-2DA69F3907D4}"/>
            </c:ext>
          </c:extLst>
        </c:ser>
        <c:ser>
          <c:idx val="1"/>
          <c:order val="1"/>
          <c:tx>
            <c:strRef>
              <c:f>RTE!$A$9</c:f>
              <c:strCache>
                <c:ptCount val="1"/>
                <c:pt idx="0">
                  <c:v>first-order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1750">
                <a:solidFill>
                  <a:schemeClr val="accent2"/>
                </a:solidFill>
              </a:ln>
              <a:effectLst/>
            </c:spPr>
          </c:marker>
          <c:cat>
            <c:numRef>
              <c:f>RTE!$B$7:$F$7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RTE!$B$9:$F$9</c:f>
              <c:numCache>
                <c:formatCode>General</c:formatCode>
                <c:ptCount val="5"/>
                <c:pt idx="0">
                  <c:v>768</c:v>
                </c:pt>
                <c:pt idx="1">
                  <c:v>756</c:v>
                </c:pt>
                <c:pt idx="2">
                  <c:v>736</c:v>
                </c:pt>
                <c:pt idx="3">
                  <c:v>613</c:v>
                </c:pt>
                <c:pt idx="4">
                  <c:v>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7C-824B-B366-2DA69F3907D4}"/>
            </c:ext>
          </c:extLst>
        </c:ser>
        <c:ser>
          <c:idx val="2"/>
          <c:order val="2"/>
          <c:tx>
            <c:strRef>
              <c:f>RTE!$A$10</c:f>
              <c:strCache>
                <c:ptCount val="1"/>
                <c:pt idx="0">
                  <c:v>SVD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1750">
                <a:solidFill>
                  <a:schemeClr val="accent3"/>
                </a:solidFill>
              </a:ln>
              <a:effectLst/>
            </c:spPr>
          </c:marker>
          <c:cat>
            <c:numRef>
              <c:f>RTE!$B$7:$F$7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RTE!$B$10:$F$10</c:f>
              <c:numCache>
                <c:formatCode>General</c:formatCode>
                <c:ptCount val="5"/>
                <c:pt idx="0">
                  <c:v>768</c:v>
                </c:pt>
                <c:pt idx="1">
                  <c:v>390</c:v>
                </c:pt>
                <c:pt idx="2">
                  <c:v>260</c:v>
                </c:pt>
                <c:pt idx="3">
                  <c:v>130</c:v>
                </c:pt>
                <c:pt idx="4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7C-824B-B366-2DA69F3907D4}"/>
            </c:ext>
          </c:extLst>
        </c:ser>
        <c:ser>
          <c:idx val="3"/>
          <c:order val="3"/>
          <c:tx>
            <c:strRef>
              <c:f>RTE!$A$11</c:f>
              <c:strCache>
                <c:ptCount val="1"/>
                <c:pt idx="0">
                  <c:v>BERT-base</c:v>
                </c:pt>
              </c:strCache>
            </c:strRef>
          </c:tx>
          <c:spPr>
            <a:ln w="3492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1750">
                <a:solidFill>
                  <a:schemeClr val="accent4"/>
                </a:solidFill>
              </a:ln>
              <a:effectLst/>
            </c:spPr>
          </c:marker>
          <c:cat>
            <c:numRef>
              <c:f>RTE!$B$7:$F$7</c:f>
              <c:numCache>
                <c:formatCode>General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RTE!$B$11:$F$11</c:f>
              <c:numCache>
                <c:formatCode>General</c:formatCode>
                <c:ptCount val="5"/>
                <c:pt idx="0">
                  <c:v>768</c:v>
                </c:pt>
                <c:pt idx="1">
                  <c:v>768</c:v>
                </c:pt>
                <c:pt idx="2">
                  <c:v>768</c:v>
                </c:pt>
                <c:pt idx="3">
                  <c:v>768</c:v>
                </c:pt>
                <c:pt idx="4">
                  <c:v>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7C-824B-B366-2DA69F390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750847"/>
        <c:axId val="2130685311"/>
      </c:lineChart>
      <c:catAx>
        <c:axId val="2125750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400" baseline="0">
                    <a:solidFill>
                      <a:schemeClr val="tx1"/>
                    </a:solidFill>
                  </a:rPr>
                  <a:t>Remain</a:t>
                </a:r>
                <a:r>
                  <a:rPr lang="en-US" altLang="zh-CN" sz="3400" baseline="0">
                    <a:solidFill>
                      <a:schemeClr val="tx1"/>
                    </a:solidFill>
                  </a:rPr>
                  <a:t>ing</a:t>
                </a:r>
                <a:r>
                  <a:rPr lang="en-US" sz="3400" baseline="0">
                    <a:solidFill>
                      <a:schemeClr val="tx1"/>
                    </a:solidFill>
                  </a:rPr>
                  <a:t> Parameters</a:t>
                </a:r>
                <a:endParaRPr lang="zh-CN" sz="3400" baseline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0685311"/>
        <c:crosses val="autoZero"/>
        <c:auto val="1"/>
        <c:lblAlgn val="ctr"/>
        <c:lblOffset val="100"/>
        <c:noMultiLvlLbl val="0"/>
      </c:catAx>
      <c:valAx>
        <c:axId val="2130685311"/>
        <c:scaling>
          <c:orientation val="minMax"/>
          <c:max val="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400" baseline="0">
                    <a:solidFill>
                      <a:schemeClr val="tx1"/>
                    </a:solidFill>
                  </a:rPr>
                  <a:t>Average Rank</a:t>
                </a:r>
                <a:endParaRPr lang="zh-CN" sz="3400" baseline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75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941" y="1767722"/>
            <a:ext cx="14075331" cy="3760470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902" y="5673210"/>
            <a:ext cx="12419410" cy="2607825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80360" indent="0" algn="ctr">
              <a:buNone/>
              <a:defRPr sz="2520"/>
            </a:lvl5pPr>
            <a:lvl6pPr marL="3600450" indent="0" algn="ctr">
              <a:buNone/>
              <a:defRPr sz="2520"/>
            </a:lvl6pPr>
            <a:lvl7pPr marL="4320540" indent="0" algn="ctr">
              <a:buNone/>
              <a:defRPr sz="2520"/>
            </a:lvl7pPr>
            <a:lvl8pPr marL="5040630" indent="0" algn="ctr">
              <a:buNone/>
              <a:defRPr sz="2520"/>
            </a:lvl8pPr>
            <a:lvl9pPr marL="5760720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4868-944A-4BCE-93A8-B2D05B7D13C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D2A0-1E52-468D-A900-68D34F89C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4868-944A-4BCE-93A8-B2D05B7D13C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D2A0-1E52-468D-A900-68D34F89C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1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188" y="575072"/>
            <a:ext cx="3570580" cy="91536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447" y="575072"/>
            <a:ext cx="10504751" cy="91536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4868-944A-4BCE-93A8-B2D05B7D13C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D2A0-1E52-468D-A900-68D34F89C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4868-944A-4BCE-93A8-B2D05B7D13C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D2A0-1E52-468D-A900-68D34F89C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3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22" y="2692840"/>
            <a:ext cx="14282321" cy="4493061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22" y="7228406"/>
            <a:ext cx="14282321" cy="23627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4868-944A-4BCE-93A8-B2D05B7D13C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D2A0-1E52-468D-A900-68D34F89C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4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446" y="2875360"/>
            <a:ext cx="7037666" cy="68533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101" y="2875360"/>
            <a:ext cx="7037666" cy="68533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4868-944A-4BCE-93A8-B2D05B7D13C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D2A0-1E52-468D-A900-68D34F89C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3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575074"/>
            <a:ext cx="14282321" cy="2087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605" y="2647832"/>
            <a:ext cx="7005322" cy="129766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720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605" y="3945493"/>
            <a:ext cx="7005322" cy="5803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103" y="2647832"/>
            <a:ext cx="7039822" cy="129766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720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103" y="3945493"/>
            <a:ext cx="7039822" cy="5803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4868-944A-4BCE-93A8-B2D05B7D13C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D2A0-1E52-468D-A900-68D34F89C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7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4868-944A-4BCE-93A8-B2D05B7D13C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D2A0-1E52-468D-A900-68D34F89C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2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4868-944A-4BCE-93A8-B2D05B7D13C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D2A0-1E52-468D-A900-68D34F89C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84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720090"/>
            <a:ext cx="5340777" cy="2520315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22" y="1555197"/>
            <a:ext cx="8383102" cy="7675959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3240405"/>
            <a:ext cx="5340777" cy="6003251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40630" indent="0">
              <a:buNone/>
              <a:defRPr sz="1575"/>
            </a:lvl8pPr>
            <a:lvl9pPr marL="5760720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4868-944A-4BCE-93A8-B2D05B7D13C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D2A0-1E52-468D-A900-68D34F89C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1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720090"/>
            <a:ext cx="5340777" cy="2520315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822" y="1555197"/>
            <a:ext cx="8383102" cy="7675959"/>
          </a:xfrm>
        </p:spPr>
        <p:txBody>
          <a:bodyPr anchor="t"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40180" indent="0">
              <a:buNone/>
              <a:defRPr sz="3780"/>
            </a:lvl3pPr>
            <a:lvl4pPr marL="2160270" indent="0">
              <a:buNone/>
              <a:defRPr sz="3150"/>
            </a:lvl4pPr>
            <a:lvl5pPr marL="2880360" indent="0">
              <a:buNone/>
              <a:defRPr sz="3150"/>
            </a:lvl5pPr>
            <a:lvl6pPr marL="3600450" indent="0">
              <a:buNone/>
              <a:defRPr sz="3150"/>
            </a:lvl6pPr>
            <a:lvl7pPr marL="4320540" indent="0">
              <a:buNone/>
              <a:defRPr sz="3150"/>
            </a:lvl7pPr>
            <a:lvl8pPr marL="5040630" indent="0">
              <a:buNone/>
              <a:defRPr sz="3150"/>
            </a:lvl8pPr>
            <a:lvl9pPr marL="5760720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3240405"/>
            <a:ext cx="5340777" cy="6003251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40630" indent="0">
              <a:buNone/>
              <a:defRPr sz="1575"/>
            </a:lvl8pPr>
            <a:lvl9pPr marL="5760720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4868-944A-4BCE-93A8-B2D05B7D13C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D2A0-1E52-468D-A900-68D34F89C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2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46" y="575074"/>
            <a:ext cx="14282321" cy="208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446" y="2875360"/>
            <a:ext cx="14282321" cy="6853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446" y="10011254"/>
            <a:ext cx="3725823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24868-944A-4BCE-93A8-B2D05B7D13C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240" y="10011254"/>
            <a:ext cx="5588734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44" y="10011254"/>
            <a:ext cx="3725823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DD2A0-1E52-468D-A900-68D34F89C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图表 33">
            <a:extLst>
              <a:ext uri="{FF2B5EF4-FFF2-40B4-BE49-F238E27FC236}">
                <a16:creationId xmlns:a16="http://schemas.microsoft.com/office/drawing/2014/main" id="{B5809B32-94A8-FF9F-7260-7B5AD4A14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02123"/>
              </p:ext>
            </p:extLst>
          </p:nvPr>
        </p:nvGraphicFramePr>
        <p:xfrm>
          <a:off x="0" y="0"/>
          <a:ext cx="7894749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图表 34">
            <a:extLst>
              <a:ext uri="{FF2B5EF4-FFF2-40B4-BE49-F238E27FC236}">
                <a16:creationId xmlns:a16="http://schemas.microsoft.com/office/drawing/2014/main" id="{220364DF-C2D8-4F63-1865-B18C3ED7E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325087"/>
              </p:ext>
            </p:extLst>
          </p:nvPr>
        </p:nvGraphicFramePr>
        <p:xfrm>
          <a:off x="0" y="5501133"/>
          <a:ext cx="7894749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图表 35">
            <a:extLst>
              <a:ext uri="{FF2B5EF4-FFF2-40B4-BE49-F238E27FC236}">
                <a16:creationId xmlns:a16="http://schemas.microsoft.com/office/drawing/2014/main" id="{59C7B105-F396-3023-5F2C-557D360449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225105"/>
              </p:ext>
            </p:extLst>
          </p:nvPr>
        </p:nvGraphicFramePr>
        <p:xfrm>
          <a:off x="7866196" y="0"/>
          <a:ext cx="7894749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图表 36">
            <a:extLst>
              <a:ext uri="{FF2B5EF4-FFF2-40B4-BE49-F238E27FC236}">
                <a16:creationId xmlns:a16="http://schemas.microsoft.com/office/drawing/2014/main" id="{0AC46A0A-FBF6-5958-B91F-CCE503443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003319"/>
              </p:ext>
            </p:extLst>
          </p:nvPr>
        </p:nvGraphicFramePr>
        <p:xfrm>
          <a:off x="7866196" y="5501133"/>
          <a:ext cx="7894749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6028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</TotalTime>
  <Words>19</Words>
  <Application>Microsoft Macintosh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Siyu Ren</dc:creator>
  <cp:lastModifiedBy>Ren Siyu</cp:lastModifiedBy>
  <cp:revision>76</cp:revision>
  <dcterms:created xsi:type="dcterms:W3CDTF">2022-10-28T12:22:20Z</dcterms:created>
  <dcterms:modified xsi:type="dcterms:W3CDTF">2022-11-08T15:37:55Z</dcterms:modified>
</cp:coreProperties>
</file>