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28" y="5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ED496-E4FC-19C9-6B8D-D0DAE449D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283ED-EBE1-C2CF-D42D-48ABDD40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A6801-FF84-4404-D9FE-696883A6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A599D-8915-11A9-4BC9-BADF3D9F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28A82-37F5-0ED6-9D9A-941C4C8A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5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AA9B5-69A5-B46B-7881-4F91EA62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9EBF2-28E7-E227-611A-24CC596D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F2454-F2EF-4313-2104-1DE64BAE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44B10-53CA-F155-206E-81A287D1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2621F-C25A-E578-3E76-B68D293C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7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24626D-DF79-2D57-9DB5-34C341C54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DD1BB-AE62-A034-345D-B0308DBBD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5DE61-6919-F3D9-DDA7-4683A439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740FF-2A21-EE1D-311F-0F54BABF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77DB4-5536-0E9F-E842-E480697D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09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4D072-0503-6807-56EB-D835BD1D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7B9B7-BF47-F936-5A3E-C57E6B60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F45A9-9D06-E154-9B30-89FB8CC9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DE992-6577-9131-D2D3-BCC22242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43A3C-DB7D-331B-D5F6-03CCC449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48754-478C-DDBC-82D2-7C35C3BA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29EBA-107E-C76C-66FC-C1E472514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01DE5-143C-E4DE-5ECB-04DE0C40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3E6BB-4670-E3E9-3510-558FAC58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4FC2F-00D2-E07A-F72D-AFF8CD7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6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4EF9-D74B-8A86-E0A0-249985AF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39445-6FD0-04BA-DE4A-5DAFD9CB5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3A4B8D-FA16-9D80-2C8D-03D1C036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BA700-1B60-2B28-7DDC-A277D1CC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5E305-42D6-171F-066B-B5B2286B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5843F-D12B-5883-68CC-B945BAB8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3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85F9A-AC0D-2D2F-4BF2-4E9C01BA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4700B-72B4-0747-8A99-997DB957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AFA325-E981-C5EB-9F4B-C4ED61DF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D6A972-8A93-6CAB-FF74-D951E5185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E5C3DF-287C-9116-1511-5EAEF36D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1910C8-0FFA-C54C-E2C0-B36FF4B3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A2614-5B09-4848-CB78-49E04988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51449-6A98-C954-5185-C699F57B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0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784FB-D93D-BF28-4F84-2BAA581A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B13D3-C8AA-22FB-9427-AFC4CF98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1D6D6-8A4E-5C3C-598B-C93D5371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DFEFBA-95B3-2B0E-ABDC-6C46198D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0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19B3B9-184B-2256-41EB-7E89FD9A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1EF72D-3686-D242-CCCB-DC367A39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67DAD3-469E-7B2B-FBA4-8AA00424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0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33057-4D3C-5934-4B5C-5B803E75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2BC51-400C-7C59-F271-949A87BF9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EECD32-BECB-E911-FC20-5BA5B80B1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3ED36-A6D5-EDAB-BEDC-1E9F950B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C4C0E-7AE1-BBF0-4969-495CC3B8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53F16-1C38-AB9A-2B5D-FD80E0E8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8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E5A04-B2BA-5B65-46BB-91D164EE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BCB0B8-F73C-0074-CFA6-6993AE4B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F800C-CF05-537E-5A04-0D213581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F8AB4-3926-6496-2172-5A83FA39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04D67-C559-686C-3E3B-A2C8665D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A4E83-0427-EE4F-BA6D-9CC0604F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8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0D23A0-23C1-3C98-6F7A-752DB963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499A7-AB96-2A4B-FEBF-2D1C552C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AC305-FDD5-A065-E9F0-D6F65B434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1622-D65D-4084-A93F-7D3BBE517D71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1C0FA-9613-1DCF-0BD2-EBE41C954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47BD3-485A-236F-81C6-EB5C0BD66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EF5C3-3B7C-4A85-B8BB-256F6975B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97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25227-5D74-8C19-6EA0-1B16AACAD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F4725-A487-1A3A-1287-FEEE2529C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6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567BB8-8F22-1B9B-328F-FD37AC6897DF}"/>
              </a:ext>
            </a:extLst>
          </p:cNvPr>
          <p:cNvSpPr/>
          <p:nvPr/>
        </p:nvSpPr>
        <p:spPr>
          <a:xfrm>
            <a:off x="1721224" y="3536577"/>
            <a:ext cx="8458200" cy="268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pause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052F071-E107-D5DF-0180-8775BE8988EC}"/>
              </a:ext>
            </a:extLst>
          </p:cNvPr>
          <p:cNvGrpSpPr/>
          <p:nvPr/>
        </p:nvGrpSpPr>
        <p:grpSpPr>
          <a:xfrm>
            <a:off x="1721224" y="4712596"/>
            <a:ext cx="8458200" cy="523220"/>
            <a:chOff x="1721224" y="3900254"/>
            <a:chExt cx="8458200" cy="52322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E65D5D0-A8C1-C7DA-F57A-C319D7673E1B}"/>
                </a:ext>
              </a:extLst>
            </p:cNvPr>
            <p:cNvGrpSpPr/>
            <p:nvPr/>
          </p:nvGrpSpPr>
          <p:grpSpPr>
            <a:xfrm>
              <a:off x="1721224" y="3993776"/>
              <a:ext cx="8458200" cy="336177"/>
              <a:chOff x="1721224" y="3993776"/>
              <a:chExt cx="8458200" cy="336177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E812C47-EEC1-1130-48A8-23B4A35DDF58}"/>
                  </a:ext>
                </a:extLst>
              </p:cNvPr>
              <p:cNvCxnSpPr/>
              <p:nvPr/>
            </p:nvCxnSpPr>
            <p:spPr>
              <a:xfrm>
                <a:off x="1721224" y="3993776"/>
                <a:ext cx="0" cy="3361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E649EA66-D604-079F-5608-AE4DABD29307}"/>
                  </a:ext>
                </a:extLst>
              </p:cNvPr>
              <p:cNvCxnSpPr/>
              <p:nvPr/>
            </p:nvCxnSpPr>
            <p:spPr>
              <a:xfrm>
                <a:off x="10179424" y="3993776"/>
                <a:ext cx="0" cy="3361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23E1F0FB-8124-7F70-8DFA-742A9DB4CFC0}"/>
                  </a:ext>
                </a:extLst>
              </p:cNvPr>
              <p:cNvCxnSpPr/>
              <p:nvPr/>
            </p:nvCxnSpPr>
            <p:spPr>
              <a:xfrm>
                <a:off x="6952130" y="4161864"/>
                <a:ext cx="322729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9E18016E-4FF0-A128-7847-FA27D666F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1224" y="4161864"/>
                <a:ext cx="322729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067AE47-129C-8CDE-CFAF-641C1A8009B9}"/>
                </a:ext>
              </a:extLst>
            </p:cNvPr>
            <p:cNvSpPr txBox="1"/>
            <p:nvPr/>
          </p:nvSpPr>
          <p:spPr>
            <a:xfrm>
              <a:off x="5338483" y="3900254"/>
              <a:ext cx="1694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audio</a:t>
              </a:r>
              <a:endParaRPr lang="zh-CN" altLang="en-US" sz="2800" b="1" dirty="0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82F9157-BE08-8CBB-AC43-090F0B25D3EB}"/>
              </a:ext>
            </a:extLst>
          </p:cNvPr>
          <p:cNvSpPr/>
          <p:nvPr/>
        </p:nvSpPr>
        <p:spPr>
          <a:xfrm>
            <a:off x="1721224" y="3532305"/>
            <a:ext cx="2359958" cy="273214"/>
          </a:xfrm>
          <a:prstGeom prst="round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6135FD-B828-7A66-2A67-972983A0BE42}"/>
              </a:ext>
            </a:extLst>
          </p:cNvPr>
          <p:cNvSpPr/>
          <p:nvPr/>
        </p:nvSpPr>
        <p:spPr>
          <a:xfrm>
            <a:off x="5338483" y="3540849"/>
            <a:ext cx="3227293" cy="268942"/>
          </a:xfrm>
          <a:prstGeom prst="round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16270CA-5BBE-FC4A-75BE-80487BC9958A}"/>
              </a:ext>
            </a:extLst>
          </p:cNvPr>
          <p:cNvSpPr/>
          <p:nvPr/>
        </p:nvSpPr>
        <p:spPr>
          <a:xfrm>
            <a:off x="1546414" y="3294529"/>
            <a:ext cx="2743191" cy="69924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78C3B2-0CE5-AF6D-E20D-2729A8E00784}"/>
              </a:ext>
            </a:extLst>
          </p:cNvPr>
          <p:cNvSpPr/>
          <p:nvPr/>
        </p:nvSpPr>
        <p:spPr>
          <a:xfrm>
            <a:off x="1747836" y="1584726"/>
            <a:ext cx="3385306" cy="425826"/>
          </a:xfrm>
          <a:prstGeom prst="round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BCF0E5E-946C-36C3-176A-F1253C6E0E80}"/>
              </a:ext>
            </a:extLst>
          </p:cNvPr>
          <p:cNvSpPr/>
          <p:nvPr/>
        </p:nvSpPr>
        <p:spPr>
          <a:xfrm>
            <a:off x="1439411" y="1247622"/>
            <a:ext cx="3960165" cy="110714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2BBB7BD-1BE1-E19B-6CDC-7F9E1B431213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1439412" y="1801194"/>
            <a:ext cx="107003" cy="1842959"/>
          </a:xfrm>
          <a:prstGeom prst="bentConnector3">
            <a:avLst>
              <a:gd name="adj1" fmla="val 3136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895D622-AAEE-5E2A-ACFB-77F7F36EFE4C}"/>
              </a:ext>
            </a:extLst>
          </p:cNvPr>
          <p:cNvGrpSpPr/>
          <p:nvPr/>
        </p:nvGrpSpPr>
        <p:grpSpPr>
          <a:xfrm>
            <a:off x="1721224" y="4161862"/>
            <a:ext cx="2373405" cy="523220"/>
            <a:chOff x="1721224" y="5226422"/>
            <a:chExt cx="2373405" cy="523220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5DB0197-B649-C0A7-C758-9369CF129CE5}"/>
                </a:ext>
              </a:extLst>
            </p:cNvPr>
            <p:cNvCxnSpPr/>
            <p:nvPr/>
          </p:nvCxnSpPr>
          <p:spPr>
            <a:xfrm>
              <a:off x="1721224" y="5317112"/>
              <a:ext cx="0" cy="3361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5045345-645D-C395-48FC-F67CAD1879BF}"/>
                </a:ext>
              </a:extLst>
            </p:cNvPr>
            <p:cNvCxnSpPr/>
            <p:nvPr/>
          </p:nvCxnSpPr>
          <p:spPr>
            <a:xfrm>
              <a:off x="4094629" y="5317112"/>
              <a:ext cx="0" cy="3361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EE57A77-67AD-4D71-67D5-99F076700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1224" y="5485200"/>
              <a:ext cx="30928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FA0F6AE-DA1E-F07A-CB9C-1E62E1F5B83E}"/>
                </a:ext>
              </a:extLst>
            </p:cNvPr>
            <p:cNvSpPr txBox="1"/>
            <p:nvPr/>
          </p:nvSpPr>
          <p:spPr>
            <a:xfrm>
              <a:off x="2134722" y="5226422"/>
              <a:ext cx="185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sentence</a:t>
              </a:r>
              <a:endParaRPr lang="zh-CN" altLang="en-US" sz="2800" b="1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832DF1A-319B-6B89-C1AD-FBCA168C0B8D}"/>
                </a:ext>
              </a:extLst>
            </p:cNvPr>
            <p:cNvCxnSpPr>
              <a:cxnSpLocks/>
            </p:cNvCxnSpPr>
            <p:nvPr/>
          </p:nvCxnSpPr>
          <p:spPr>
            <a:xfrm>
              <a:off x="3771900" y="5485340"/>
              <a:ext cx="30928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421F90C-E1E4-98B1-09B5-99C501787B29}"/>
              </a:ext>
            </a:extLst>
          </p:cNvPr>
          <p:cNvSpPr/>
          <p:nvPr/>
        </p:nvSpPr>
        <p:spPr>
          <a:xfrm>
            <a:off x="7093218" y="1397422"/>
            <a:ext cx="1021976" cy="268942"/>
          </a:xfrm>
          <a:prstGeom prst="roundRect">
            <a:avLst/>
          </a:prstGeom>
          <a:pattFill prst="diagBrick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16DA3C7-1A98-62A7-23B4-C2BB2407575E}"/>
              </a:ext>
            </a:extLst>
          </p:cNvPr>
          <p:cNvSpPr/>
          <p:nvPr/>
        </p:nvSpPr>
        <p:spPr>
          <a:xfrm>
            <a:off x="7093218" y="2056368"/>
            <a:ext cx="1021976" cy="2689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8B786A9-839E-8748-6840-50D38ED73C3D}"/>
              </a:ext>
            </a:extLst>
          </p:cNvPr>
          <p:cNvSpPr/>
          <p:nvPr/>
        </p:nvSpPr>
        <p:spPr>
          <a:xfrm>
            <a:off x="1721224" y="1595818"/>
            <a:ext cx="776571" cy="425826"/>
          </a:xfrm>
          <a:prstGeom prst="roundRect">
            <a:avLst/>
          </a:prstGeom>
          <a:pattFill prst="wdDnDiag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5445DFF-DA28-DFEB-75E5-C8B4AF21C2EE}"/>
              </a:ext>
            </a:extLst>
          </p:cNvPr>
          <p:cNvSpPr/>
          <p:nvPr/>
        </p:nvSpPr>
        <p:spPr>
          <a:xfrm>
            <a:off x="3010743" y="1591546"/>
            <a:ext cx="2095788" cy="425826"/>
          </a:xfrm>
          <a:prstGeom prst="roundRect">
            <a:avLst/>
          </a:prstGeom>
          <a:pattFill prst="wdDnDiag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BA8F6BC-44B5-1367-BFBA-4FA9CB214157}"/>
              </a:ext>
            </a:extLst>
          </p:cNvPr>
          <p:cNvSpPr/>
          <p:nvPr/>
        </p:nvSpPr>
        <p:spPr>
          <a:xfrm>
            <a:off x="2497795" y="1584726"/>
            <a:ext cx="531154" cy="425826"/>
          </a:xfrm>
          <a:prstGeom prst="roundRect">
            <a:avLst/>
          </a:prstGeom>
          <a:pattFill prst="diagBrick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CAB0D7D-EC14-BDC3-B9E4-887B008F0796}"/>
              </a:ext>
            </a:extLst>
          </p:cNvPr>
          <p:cNvCxnSpPr/>
          <p:nvPr/>
        </p:nvCxnSpPr>
        <p:spPr>
          <a:xfrm>
            <a:off x="5058605" y="717998"/>
            <a:ext cx="0" cy="336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490DD5-F3CF-9FD1-1D5F-608FD1C4B29E}"/>
              </a:ext>
            </a:extLst>
          </p:cNvPr>
          <p:cNvGrpSpPr/>
          <p:nvPr/>
        </p:nvGrpSpPr>
        <p:grpSpPr>
          <a:xfrm>
            <a:off x="3034565" y="571290"/>
            <a:ext cx="2365011" cy="523220"/>
            <a:chOff x="5076260" y="471861"/>
            <a:chExt cx="2365011" cy="523220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63460A5-5C47-2145-AA07-F763B42BD20B}"/>
                </a:ext>
              </a:extLst>
            </p:cNvPr>
            <p:cNvCxnSpPr/>
            <p:nvPr/>
          </p:nvCxnSpPr>
          <p:spPr>
            <a:xfrm>
              <a:off x="5076260" y="607737"/>
              <a:ext cx="0" cy="3361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5DAC515-8020-05F5-306C-89EC356B9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6260" y="775825"/>
              <a:ext cx="5093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4EA82CF-58BC-A9DE-FE9D-79B55076BD9F}"/>
                </a:ext>
              </a:extLst>
            </p:cNvPr>
            <p:cNvSpPr txBox="1"/>
            <p:nvPr/>
          </p:nvSpPr>
          <p:spPr>
            <a:xfrm>
              <a:off x="5585581" y="471861"/>
              <a:ext cx="1855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word</a:t>
              </a:r>
              <a:endParaRPr lang="zh-CN" altLang="en-US" sz="2800" b="1" dirty="0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DF759A9-C03F-3A98-6802-AD8AADA68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2294" y="764388"/>
              <a:ext cx="468006" cy="114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956D697-EAF5-6D75-260F-D5358C74781F}"/>
              </a:ext>
            </a:extLst>
          </p:cNvPr>
          <p:cNvSpPr txBox="1"/>
          <p:nvPr/>
        </p:nvSpPr>
        <p:spPr>
          <a:xfrm>
            <a:off x="8262997" y="1347227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short pause, &lt;1s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229F8F3-6FBB-0B83-8CDF-DEAED77EB97A}"/>
              </a:ext>
            </a:extLst>
          </p:cNvPr>
          <p:cNvSpPr txBox="1"/>
          <p:nvPr/>
        </p:nvSpPr>
        <p:spPr>
          <a:xfrm>
            <a:off x="8248570" y="1985431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long pause, </a:t>
            </a:r>
            <a:r>
              <a:rPr lang="zh-CN" altLang="en-US" b="1" dirty="0"/>
              <a:t>≥</a:t>
            </a:r>
            <a:r>
              <a:rPr lang="en-US" altLang="zh-CN" b="1" dirty="0"/>
              <a:t>1s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2770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14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洁仪</dc:creator>
  <cp:lastModifiedBy>黄 洁仪</cp:lastModifiedBy>
  <cp:revision>1</cp:revision>
  <dcterms:created xsi:type="dcterms:W3CDTF">2023-01-15T11:45:52Z</dcterms:created>
  <dcterms:modified xsi:type="dcterms:W3CDTF">2023-01-17T02:49:12Z</dcterms:modified>
</cp:coreProperties>
</file>