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5245100" cy="2754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6327"/>
  </p:normalViewPr>
  <p:slideViewPr>
    <p:cSldViewPr snapToGrid="0">
      <p:cViewPr>
        <p:scale>
          <a:sx n="140" d="100"/>
          <a:sy n="140" d="100"/>
        </p:scale>
        <p:origin x="4368" y="2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638" y="450764"/>
            <a:ext cx="3933825" cy="958909"/>
          </a:xfrm>
        </p:spPr>
        <p:txBody>
          <a:bodyPr anchor="b"/>
          <a:lstStyle>
            <a:lvl1pPr algn="ctr">
              <a:defRPr sz="2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638" y="1446652"/>
            <a:ext cx="3933825" cy="664988"/>
          </a:xfrm>
        </p:spPr>
        <p:txBody>
          <a:bodyPr/>
          <a:lstStyle>
            <a:lvl1pPr marL="0" indent="0" algn="ctr">
              <a:buNone/>
              <a:defRPr sz="964"/>
            </a:lvl1pPr>
            <a:lvl2pPr marL="183612" indent="0" algn="ctr">
              <a:buNone/>
              <a:defRPr sz="803"/>
            </a:lvl2pPr>
            <a:lvl3pPr marL="367223" indent="0" algn="ctr">
              <a:buNone/>
              <a:defRPr sz="723"/>
            </a:lvl3pPr>
            <a:lvl4pPr marL="550835" indent="0" algn="ctr">
              <a:buNone/>
              <a:defRPr sz="643"/>
            </a:lvl4pPr>
            <a:lvl5pPr marL="734446" indent="0" algn="ctr">
              <a:buNone/>
              <a:defRPr sz="643"/>
            </a:lvl5pPr>
            <a:lvl6pPr marL="918058" indent="0" algn="ctr">
              <a:buNone/>
              <a:defRPr sz="643"/>
            </a:lvl6pPr>
            <a:lvl7pPr marL="1101669" indent="0" algn="ctr">
              <a:buNone/>
              <a:defRPr sz="643"/>
            </a:lvl7pPr>
            <a:lvl8pPr marL="1285281" indent="0" algn="ctr">
              <a:buNone/>
              <a:defRPr sz="643"/>
            </a:lvl8pPr>
            <a:lvl9pPr marL="1468892" indent="0" algn="ctr">
              <a:buNone/>
              <a:defRPr sz="64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BE24-60B6-3D4D-8CE2-AB9EE9460A86}" type="datetimeFigureOut">
              <a:rPr kumimoji="1" lang="zh-CN" altLang="en-US" smtClean="0"/>
              <a:t>2024/2/1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83D-43D2-D549-A7DE-B2BFE641E3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16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BE24-60B6-3D4D-8CE2-AB9EE9460A86}" type="datetimeFigureOut">
              <a:rPr kumimoji="1" lang="zh-CN" altLang="en-US" smtClean="0"/>
              <a:t>2024/2/1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83D-43D2-D549-A7DE-B2BFE641E3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5737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53525" y="146642"/>
            <a:ext cx="1130975" cy="233415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601" y="146642"/>
            <a:ext cx="3327360" cy="233415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BE24-60B6-3D4D-8CE2-AB9EE9460A86}" type="datetimeFigureOut">
              <a:rPr kumimoji="1" lang="zh-CN" altLang="en-US" smtClean="0"/>
              <a:t>2024/2/1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83D-43D2-D549-A7DE-B2BFE641E3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02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BE24-60B6-3D4D-8CE2-AB9EE9460A86}" type="datetimeFigureOut">
              <a:rPr kumimoji="1" lang="zh-CN" altLang="en-US" smtClean="0"/>
              <a:t>2024/2/1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83D-43D2-D549-A7DE-B2BFE641E3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869" y="686666"/>
            <a:ext cx="4523899" cy="1145717"/>
          </a:xfrm>
        </p:spPr>
        <p:txBody>
          <a:bodyPr anchor="b"/>
          <a:lstStyle>
            <a:lvl1pPr>
              <a:defRPr sz="2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869" y="1843222"/>
            <a:ext cx="4523899" cy="602506"/>
          </a:xfrm>
        </p:spPr>
        <p:txBody>
          <a:bodyPr/>
          <a:lstStyle>
            <a:lvl1pPr marL="0" indent="0">
              <a:buNone/>
              <a:defRPr sz="964">
                <a:solidFill>
                  <a:schemeClr val="tx1">
                    <a:tint val="75000"/>
                  </a:schemeClr>
                </a:solidFill>
              </a:defRPr>
            </a:lvl1pPr>
            <a:lvl2pPr marL="183612" indent="0">
              <a:buNone/>
              <a:defRPr sz="803">
                <a:solidFill>
                  <a:schemeClr val="tx1">
                    <a:tint val="75000"/>
                  </a:schemeClr>
                </a:solidFill>
              </a:defRPr>
            </a:lvl2pPr>
            <a:lvl3pPr marL="367223" indent="0">
              <a:buNone/>
              <a:defRPr sz="723">
                <a:solidFill>
                  <a:schemeClr val="tx1">
                    <a:tint val="75000"/>
                  </a:schemeClr>
                </a:solidFill>
              </a:defRPr>
            </a:lvl3pPr>
            <a:lvl4pPr marL="550835" indent="0">
              <a:buNone/>
              <a:defRPr sz="643">
                <a:solidFill>
                  <a:schemeClr val="tx1">
                    <a:tint val="75000"/>
                  </a:schemeClr>
                </a:solidFill>
              </a:defRPr>
            </a:lvl4pPr>
            <a:lvl5pPr marL="734446" indent="0">
              <a:buNone/>
              <a:defRPr sz="643">
                <a:solidFill>
                  <a:schemeClr val="tx1">
                    <a:tint val="75000"/>
                  </a:schemeClr>
                </a:solidFill>
              </a:defRPr>
            </a:lvl5pPr>
            <a:lvl6pPr marL="918058" indent="0">
              <a:buNone/>
              <a:defRPr sz="643">
                <a:solidFill>
                  <a:schemeClr val="tx1">
                    <a:tint val="75000"/>
                  </a:schemeClr>
                </a:solidFill>
              </a:defRPr>
            </a:lvl6pPr>
            <a:lvl7pPr marL="1101669" indent="0">
              <a:buNone/>
              <a:defRPr sz="643">
                <a:solidFill>
                  <a:schemeClr val="tx1">
                    <a:tint val="75000"/>
                  </a:schemeClr>
                </a:solidFill>
              </a:defRPr>
            </a:lvl7pPr>
            <a:lvl8pPr marL="1285281" indent="0">
              <a:buNone/>
              <a:defRPr sz="643">
                <a:solidFill>
                  <a:schemeClr val="tx1">
                    <a:tint val="75000"/>
                  </a:schemeClr>
                </a:solidFill>
              </a:defRPr>
            </a:lvl8pPr>
            <a:lvl9pPr marL="1468892" indent="0">
              <a:buNone/>
              <a:defRPr sz="6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BE24-60B6-3D4D-8CE2-AB9EE9460A86}" type="datetimeFigureOut">
              <a:rPr kumimoji="1" lang="zh-CN" altLang="en-US" smtClean="0"/>
              <a:t>2024/2/1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83D-43D2-D549-A7DE-B2BFE641E3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201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600" y="733208"/>
            <a:ext cx="2229168" cy="17475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55332" y="733208"/>
            <a:ext cx="2229168" cy="17475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BE24-60B6-3D4D-8CE2-AB9EE9460A86}" type="datetimeFigureOut">
              <a:rPr kumimoji="1" lang="zh-CN" altLang="en-US" smtClean="0"/>
              <a:t>2024/2/1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83D-43D2-D549-A7DE-B2BFE641E3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58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84" y="146642"/>
            <a:ext cx="4523899" cy="53237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284" y="675189"/>
            <a:ext cx="2218923" cy="330900"/>
          </a:xfrm>
        </p:spPr>
        <p:txBody>
          <a:bodyPr anchor="b"/>
          <a:lstStyle>
            <a:lvl1pPr marL="0" indent="0">
              <a:buNone/>
              <a:defRPr sz="964" b="1"/>
            </a:lvl1pPr>
            <a:lvl2pPr marL="183612" indent="0">
              <a:buNone/>
              <a:defRPr sz="803" b="1"/>
            </a:lvl2pPr>
            <a:lvl3pPr marL="367223" indent="0">
              <a:buNone/>
              <a:defRPr sz="723" b="1"/>
            </a:lvl3pPr>
            <a:lvl4pPr marL="550835" indent="0">
              <a:buNone/>
              <a:defRPr sz="643" b="1"/>
            </a:lvl4pPr>
            <a:lvl5pPr marL="734446" indent="0">
              <a:buNone/>
              <a:defRPr sz="643" b="1"/>
            </a:lvl5pPr>
            <a:lvl6pPr marL="918058" indent="0">
              <a:buNone/>
              <a:defRPr sz="643" b="1"/>
            </a:lvl6pPr>
            <a:lvl7pPr marL="1101669" indent="0">
              <a:buNone/>
              <a:defRPr sz="643" b="1"/>
            </a:lvl7pPr>
            <a:lvl8pPr marL="1285281" indent="0">
              <a:buNone/>
              <a:defRPr sz="643" b="1"/>
            </a:lvl8pPr>
            <a:lvl9pPr marL="1468892" indent="0">
              <a:buNone/>
              <a:defRPr sz="64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284" y="1006089"/>
            <a:ext cx="2218923" cy="14798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55332" y="675189"/>
            <a:ext cx="2229851" cy="330900"/>
          </a:xfrm>
        </p:spPr>
        <p:txBody>
          <a:bodyPr anchor="b"/>
          <a:lstStyle>
            <a:lvl1pPr marL="0" indent="0">
              <a:buNone/>
              <a:defRPr sz="964" b="1"/>
            </a:lvl1pPr>
            <a:lvl2pPr marL="183612" indent="0">
              <a:buNone/>
              <a:defRPr sz="803" b="1"/>
            </a:lvl2pPr>
            <a:lvl3pPr marL="367223" indent="0">
              <a:buNone/>
              <a:defRPr sz="723" b="1"/>
            </a:lvl3pPr>
            <a:lvl4pPr marL="550835" indent="0">
              <a:buNone/>
              <a:defRPr sz="643" b="1"/>
            </a:lvl4pPr>
            <a:lvl5pPr marL="734446" indent="0">
              <a:buNone/>
              <a:defRPr sz="643" b="1"/>
            </a:lvl5pPr>
            <a:lvl6pPr marL="918058" indent="0">
              <a:buNone/>
              <a:defRPr sz="643" b="1"/>
            </a:lvl6pPr>
            <a:lvl7pPr marL="1101669" indent="0">
              <a:buNone/>
              <a:defRPr sz="643" b="1"/>
            </a:lvl7pPr>
            <a:lvl8pPr marL="1285281" indent="0">
              <a:buNone/>
              <a:defRPr sz="643" b="1"/>
            </a:lvl8pPr>
            <a:lvl9pPr marL="1468892" indent="0">
              <a:buNone/>
              <a:defRPr sz="64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55332" y="1006089"/>
            <a:ext cx="2229851" cy="14798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BE24-60B6-3D4D-8CE2-AB9EE9460A86}" type="datetimeFigureOut">
              <a:rPr kumimoji="1" lang="zh-CN" altLang="en-US" smtClean="0"/>
              <a:t>2024/2/1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83D-43D2-D549-A7DE-B2BFE641E3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538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BE24-60B6-3D4D-8CE2-AB9EE9460A86}" type="datetimeFigureOut">
              <a:rPr kumimoji="1" lang="zh-CN" altLang="en-US" smtClean="0"/>
              <a:t>2024/2/1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83D-43D2-D549-A7DE-B2BFE641E3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200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BE24-60B6-3D4D-8CE2-AB9EE9460A86}" type="datetimeFigureOut">
              <a:rPr kumimoji="1" lang="zh-CN" altLang="en-US" smtClean="0"/>
              <a:t>2024/2/1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83D-43D2-D549-A7DE-B2BFE641E3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252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84" y="183621"/>
            <a:ext cx="1691681" cy="642673"/>
          </a:xfrm>
        </p:spPr>
        <p:txBody>
          <a:bodyPr anchor="b"/>
          <a:lstStyle>
            <a:lvl1pPr>
              <a:defRPr sz="128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9851" y="396570"/>
            <a:ext cx="2655332" cy="1957347"/>
          </a:xfrm>
        </p:spPr>
        <p:txBody>
          <a:bodyPr/>
          <a:lstStyle>
            <a:lvl1pPr>
              <a:defRPr sz="1285"/>
            </a:lvl1pPr>
            <a:lvl2pPr>
              <a:defRPr sz="1124"/>
            </a:lvl2pPr>
            <a:lvl3pPr>
              <a:defRPr sz="964"/>
            </a:lvl3pPr>
            <a:lvl4pPr>
              <a:defRPr sz="803"/>
            </a:lvl4pPr>
            <a:lvl5pPr>
              <a:defRPr sz="803"/>
            </a:lvl5pPr>
            <a:lvl6pPr>
              <a:defRPr sz="803"/>
            </a:lvl6pPr>
            <a:lvl7pPr>
              <a:defRPr sz="803"/>
            </a:lvl7pPr>
            <a:lvl8pPr>
              <a:defRPr sz="803"/>
            </a:lvl8pPr>
            <a:lvl9pPr>
              <a:defRPr sz="80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1284" y="826294"/>
            <a:ext cx="1691681" cy="1530812"/>
          </a:xfrm>
        </p:spPr>
        <p:txBody>
          <a:bodyPr/>
          <a:lstStyle>
            <a:lvl1pPr marL="0" indent="0">
              <a:buNone/>
              <a:defRPr sz="643"/>
            </a:lvl1pPr>
            <a:lvl2pPr marL="183612" indent="0">
              <a:buNone/>
              <a:defRPr sz="562"/>
            </a:lvl2pPr>
            <a:lvl3pPr marL="367223" indent="0">
              <a:buNone/>
              <a:defRPr sz="482"/>
            </a:lvl3pPr>
            <a:lvl4pPr marL="550835" indent="0">
              <a:buNone/>
              <a:defRPr sz="402"/>
            </a:lvl4pPr>
            <a:lvl5pPr marL="734446" indent="0">
              <a:buNone/>
              <a:defRPr sz="402"/>
            </a:lvl5pPr>
            <a:lvl6pPr marL="918058" indent="0">
              <a:buNone/>
              <a:defRPr sz="402"/>
            </a:lvl6pPr>
            <a:lvl7pPr marL="1101669" indent="0">
              <a:buNone/>
              <a:defRPr sz="402"/>
            </a:lvl7pPr>
            <a:lvl8pPr marL="1285281" indent="0">
              <a:buNone/>
              <a:defRPr sz="402"/>
            </a:lvl8pPr>
            <a:lvl9pPr marL="1468892" indent="0">
              <a:buNone/>
              <a:defRPr sz="40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BE24-60B6-3D4D-8CE2-AB9EE9460A86}" type="datetimeFigureOut">
              <a:rPr kumimoji="1" lang="zh-CN" altLang="en-US" smtClean="0"/>
              <a:t>2024/2/1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83D-43D2-D549-A7DE-B2BFE641E3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0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84" y="183621"/>
            <a:ext cx="1691681" cy="642673"/>
          </a:xfrm>
        </p:spPr>
        <p:txBody>
          <a:bodyPr anchor="b"/>
          <a:lstStyle>
            <a:lvl1pPr>
              <a:defRPr sz="128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29851" y="396570"/>
            <a:ext cx="2655332" cy="1957347"/>
          </a:xfrm>
        </p:spPr>
        <p:txBody>
          <a:bodyPr anchor="t"/>
          <a:lstStyle>
            <a:lvl1pPr marL="0" indent="0">
              <a:buNone/>
              <a:defRPr sz="1285"/>
            </a:lvl1pPr>
            <a:lvl2pPr marL="183612" indent="0">
              <a:buNone/>
              <a:defRPr sz="1124"/>
            </a:lvl2pPr>
            <a:lvl3pPr marL="367223" indent="0">
              <a:buNone/>
              <a:defRPr sz="964"/>
            </a:lvl3pPr>
            <a:lvl4pPr marL="550835" indent="0">
              <a:buNone/>
              <a:defRPr sz="803"/>
            </a:lvl4pPr>
            <a:lvl5pPr marL="734446" indent="0">
              <a:buNone/>
              <a:defRPr sz="803"/>
            </a:lvl5pPr>
            <a:lvl6pPr marL="918058" indent="0">
              <a:buNone/>
              <a:defRPr sz="803"/>
            </a:lvl6pPr>
            <a:lvl7pPr marL="1101669" indent="0">
              <a:buNone/>
              <a:defRPr sz="803"/>
            </a:lvl7pPr>
            <a:lvl8pPr marL="1285281" indent="0">
              <a:buNone/>
              <a:defRPr sz="803"/>
            </a:lvl8pPr>
            <a:lvl9pPr marL="1468892" indent="0">
              <a:buNone/>
              <a:defRPr sz="80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1284" y="826294"/>
            <a:ext cx="1691681" cy="1530812"/>
          </a:xfrm>
        </p:spPr>
        <p:txBody>
          <a:bodyPr/>
          <a:lstStyle>
            <a:lvl1pPr marL="0" indent="0">
              <a:buNone/>
              <a:defRPr sz="643"/>
            </a:lvl1pPr>
            <a:lvl2pPr marL="183612" indent="0">
              <a:buNone/>
              <a:defRPr sz="562"/>
            </a:lvl2pPr>
            <a:lvl3pPr marL="367223" indent="0">
              <a:buNone/>
              <a:defRPr sz="482"/>
            </a:lvl3pPr>
            <a:lvl4pPr marL="550835" indent="0">
              <a:buNone/>
              <a:defRPr sz="402"/>
            </a:lvl4pPr>
            <a:lvl5pPr marL="734446" indent="0">
              <a:buNone/>
              <a:defRPr sz="402"/>
            </a:lvl5pPr>
            <a:lvl6pPr marL="918058" indent="0">
              <a:buNone/>
              <a:defRPr sz="402"/>
            </a:lvl6pPr>
            <a:lvl7pPr marL="1101669" indent="0">
              <a:buNone/>
              <a:defRPr sz="402"/>
            </a:lvl7pPr>
            <a:lvl8pPr marL="1285281" indent="0">
              <a:buNone/>
              <a:defRPr sz="402"/>
            </a:lvl8pPr>
            <a:lvl9pPr marL="1468892" indent="0">
              <a:buNone/>
              <a:defRPr sz="40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BE24-60B6-3D4D-8CE2-AB9EE9460A86}" type="datetimeFigureOut">
              <a:rPr kumimoji="1" lang="zh-CN" altLang="en-US" smtClean="0"/>
              <a:t>2024/2/1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83D-43D2-D549-A7DE-B2BFE641E3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566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601" y="146642"/>
            <a:ext cx="4523899" cy="532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601" y="733208"/>
            <a:ext cx="4523899" cy="1747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600" y="2552840"/>
            <a:ext cx="1180148" cy="1466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9BE24-60B6-3D4D-8CE2-AB9EE9460A86}" type="datetimeFigureOut">
              <a:rPr kumimoji="1" lang="zh-CN" altLang="en-US" smtClean="0"/>
              <a:t>2024/2/1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37440" y="2552840"/>
            <a:ext cx="1770221" cy="1466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04352" y="2552840"/>
            <a:ext cx="1180148" cy="1466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4F83D-43D2-D549-A7DE-B2BFE641E3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751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367223" rtl="0" eaLnBrk="1" latinLnBrk="0" hangingPunct="1">
        <a:lnSpc>
          <a:spcPct val="90000"/>
        </a:lnSpc>
        <a:spcBef>
          <a:spcPct val="0"/>
        </a:spcBef>
        <a:buNone/>
        <a:defRPr sz="1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806" indent="-91806" algn="l" defTabSz="367223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124" kern="1200">
          <a:solidFill>
            <a:schemeClr val="tx1"/>
          </a:solidFill>
          <a:latin typeface="+mn-lt"/>
          <a:ea typeface="+mn-ea"/>
          <a:cs typeface="+mn-cs"/>
        </a:defRPr>
      </a:lvl1pPr>
      <a:lvl2pPr marL="275417" indent="-91806" algn="l" defTabSz="367223" rtl="0" eaLnBrk="1" latinLnBrk="0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964" kern="1200">
          <a:solidFill>
            <a:schemeClr val="tx1"/>
          </a:solidFill>
          <a:latin typeface="+mn-lt"/>
          <a:ea typeface="+mn-ea"/>
          <a:cs typeface="+mn-cs"/>
        </a:defRPr>
      </a:lvl2pPr>
      <a:lvl3pPr marL="459029" indent="-91806" algn="l" defTabSz="367223" rtl="0" eaLnBrk="1" latinLnBrk="0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3pPr>
      <a:lvl4pPr marL="642640" indent="-91806" algn="l" defTabSz="367223" rtl="0" eaLnBrk="1" latinLnBrk="0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723" kern="1200">
          <a:solidFill>
            <a:schemeClr val="tx1"/>
          </a:solidFill>
          <a:latin typeface="+mn-lt"/>
          <a:ea typeface="+mn-ea"/>
          <a:cs typeface="+mn-cs"/>
        </a:defRPr>
      </a:lvl4pPr>
      <a:lvl5pPr marL="826252" indent="-91806" algn="l" defTabSz="367223" rtl="0" eaLnBrk="1" latinLnBrk="0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723" kern="1200">
          <a:solidFill>
            <a:schemeClr val="tx1"/>
          </a:solidFill>
          <a:latin typeface="+mn-lt"/>
          <a:ea typeface="+mn-ea"/>
          <a:cs typeface="+mn-cs"/>
        </a:defRPr>
      </a:lvl5pPr>
      <a:lvl6pPr marL="1009863" indent="-91806" algn="l" defTabSz="367223" rtl="0" eaLnBrk="1" latinLnBrk="0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723" kern="1200">
          <a:solidFill>
            <a:schemeClr val="tx1"/>
          </a:solidFill>
          <a:latin typeface="+mn-lt"/>
          <a:ea typeface="+mn-ea"/>
          <a:cs typeface="+mn-cs"/>
        </a:defRPr>
      </a:lvl6pPr>
      <a:lvl7pPr marL="1193475" indent="-91806" algn="l" defTabSz="367223" rtl="0" eaLnBrk="1" latinLnBrk="0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723" kern="1200">
          <a:solidFill>
            <a:schemeClr val="tx1"/>
          </a:solidFill>
          <a:latin typeface="+mn-lt"/>
          <a:ea typeface="+mn-ea"/>
          <a:cs typeface="+mn-cs"/>
        </a:defRPr>
      </a:lvl7pPr>
      <a:lvl8pPr marL="1377086" indent="-91806" algn="l" defTabSz="367223" rtl="0" eaLnBrk="1" latinLnBrk="0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723" kern="1200">
          <a:solidFill>
            <a:schemeClr val="tx1"/>
          </a:solidFill>
          <a:latin typeface="+mn-lt"/>
          <a:ea typeface="+mn-ea"/>
          <a:cs typeface="+mn-cs"/>
        </a:defRPr>
      </a:lvl8pPr>
      <a:lvl9pPr marL="1560698" indent="-91806" algn="l" defTabSz="367223" rtl="0" eaLnBrk="1" latinLnBrk="0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7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7223" rtl="0" eaLnBrk="1" latinLnBrk="0" hangingPunct="1">
        <a:defRPr sz="723" kern="1200">
          <a:solidFill>
            <a:schemeClr val="tx1"/>
          </a:solidFill>
          <a:latin typeface="+mn-lt"/>
          <a:ea typeface="+mn-ea"/>
          <a:cs typeface="+mn-cs"/>
        </a:defRPr>
      </a:lvl1pPr>
      <a:lvl2pPr marL="183612" algn="l" defTabSz="367223" rtl="0" eaLnBrk="1" latinLnBrk="0" hangingPunct="1">
        <a:defRPr sz="723" kern="1200">
          <a:solidFill>
            <a:schemeClr val="tx1"/>
          </a:solidFill>
          <a:latin typeface="+mn-lt"/>
          <a:ea typeface="+mn-ea"/>
          <a:cs typeface="+mn-cs"/>
        </a:defRPr>
      </a:lvl2pPr>
      <a:lvl3pPr marL="367223" algn="l" defTabSz="367223" rtl="0" eaLnBrk="1" latinLnBrk="0" hangingPunct="1">
        <a:defRPr sz="723" kern="1200">
          <a:solidFill>
            <a:schemeClr val="tx1"/>
          </a:solidFill>
          <a:latin typeface="+mn-lt"/>
          <a:ea typeface="+mn-ea"/>
          <a:cs typeface="+mn-cs"/>
        </a:defRPr>
      </a:lvl3pPr>
      <a:lvl4pPr marL="550835" algn="l" defTabSz="367223" rtl="0" eaLnBrk="1" latinLnBrk="0" hangingPunct="1">
        <a:defRPr sz="723" kern="1200">
          <a:solidFill>
            <a:schemeClr val="tx1"/>
          </a:solidFill>
          <a:latin typeface="+mn-lt"/>
          <a:ea typeface="+mn-ea"/>
          <a:cs typeface="+mn-cs"/>
        </a:defRPr>
      </a:lvl4pPr>
      <a:lvl5pPr marL="734446" algn="l" defTabSz="367223" rtl="0" eaLnBrk="1" latinLnBrk="0" hangingPunct="1">
        <a:defRPr sz="723" kern="1200">
          <a:solidFill>
            <a:schemeClr val="tx1"/>
          </a:solidFill>
          <a:latin typeface="+mn-lt"/>
          <a:ea typeface="+mn-ea"/>
          <a:cs typeface="+mn-cs"/>
        </a:defRPr>
      </a:lvl5pPr>
      <a:lvl6pPr marL="918058" algn="l" defTabSz="367223" rtl="0" eaLnBrk="1" latinLnBrk="0" hangingPunct="1">
        <a:defRPr sz="723" kern="1200">
          <a:solidFill>
            <a:schemeClr val="tx1"/>
          </a:solidFill>
          <a:latin typeface="+mn-lt"/>
          <a:ea typeface="+mn-ea"/>
          <a:cs typeface="+mn-cs"/>
        </a:defRPr>
      </a:lvl6pPr>
      <a:lvl7pPr marL="1101669" algn="l" defTabSz="367223" rtl="0" eaLnBrk="1" latinLnBrk="0" hangingPunct="1">
        <a:defRPr sz="723" kern="1200">
          <a:solidFill>
            <a:schemeClr val="tx1"/>
          </a:solidFill>
          <a:latin typeface="+mn-lt"/>
          <a:ea typeface="+mn-ea"/>
          <a:cs typeface="+mn-cs"/>
        </a:defRPr>
      </a:lvl7pPr>
      <a:lvl8pPr marL="1285281" algn="l" defTabSz="367223" rtl="0" eaLnBrk="1" latinLnBrk="0" hangingPunct="1">
        <a:defRPr sz="723" kern="1200">
          <a:solidFill>
            <a:schemeClr val="tx1"/>
          </a:solidFill>
          <a:latin typeface="+mn-lt"/>
          <a:ea typeface="+mn-ea"/>
          <a:cs typeface="+mn-cs"/>
        </a:defRPr>
      </a:lvl8pPr>
      <a:lvl9pPr marL="1468892" algn="l" defTabSz="367223" rtl="0" eaLnBrk="1" latinLnBrk="0" hangingPunct="1">
        <a:defRPr sz="7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>
            <a:extLst>
              <a:ext uri="{FF2B5EF4-FFF2-40B4-BE49-F238E27FC236}">
                <a16:creationId xmlns:a16="http://schemas.microsoft.com/office/drawing/2014/main" id="{5BDE87BA-87D7-C16D-73CD-A78A750A49A7}"/>
              </a:ext>
            </a:extLst>
          </p:cNvPr>
          <p:cNvSpPr/>
          <p:nvPr/>
        </p:nvSpPr>
        <p:spPr>
          <a:xfrm>
            <a:off x="632134" y="106141"/>
            <a:ext cx="3785697" cy="20227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3282242-CE52-7B57-7F15-C375B2823CB2}"/>
                  </a:ext>
                </a:extLst>
              </p:cNvPr>
              <p:cNvSpPr/>
              <p:nvPr/>
            </p:nvSpPr>
            <p:spPr>
              <a:xfrm>
                <a:off x="802065" y="2278095"/>
                <a:ext cx="2801949" cy="26824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3282242-CE52-7B57-7F15-C375B2823C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65" y="2278095"/>
                <a:ext cx="2801949" cy="268243"/>
              </a:xfrm>
              <a:prstGeom prst="rect">
                <a:avLst/>
              </a:prstGeom>
              <a:blipFill>
                <a:blip r:embed="rId2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D615D77-E169-1DD6-6644-4046A55EA88C}"/>
                  </a:ext>
                </a:extLst>
              </p:cNvPr>
              <p:cNvSpPr/>
              <p:nvPr/>
            </p:nvSpPr>
            <p:spPr>
              <a:xfrm>
                <a:off x="3831122" y="2278095"/>
                <a:ext cx="376388" cy="26824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D615D77-E169-1DD6-6644-4046A55EA8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122" y="2278095"/>
                <a:ext cx="376388" cy="268243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圆角矩形 19">
                <a:extLst>
                  <a:ext uri="{FF2B5EF4-FFF2-40B4-BE49-F238E27FC236}">
                    <a16:creationId xmlns:a16="http://schemas.microsoft.com/office/drawing/2014/main" id="{51B038D1-DF14-17C0-DDE8-08D524115974}"/>
                  </a:ext>
                </a:extLst>
              </p:cNvPr>
              <p:cNvSpPr/>
              <p:nvPr/>
            </p:nvSpPr>
            <p:spPr>
              <a:xfrm>
                <a:off x="3812836" y="1689682"/>
                <a:ext cx="376386" cy="26824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35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accent6">
                      <a:lumMod val="10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solidFill>
                  <a:schemeClr val="accent6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zh-CN" altLang="en-US" sz="16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圆角矩形 19">
                <a:extLst>
                  <a:ext uri="{FF2B5EF4-FFF2-40B4-BE49-F238E27FC236}">
                    <a16:creationId xmlns:a16="http://schemas.microsoft.com/office/drawing/2014/main" id="{51B038D1-DF14-17C0-DDE8-08D5241159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836" y="1689682"/>
                <a:ext cx="376386" cy="268244"/>
              </a:xfrm>
              <a:prstGeom prst="roundRect">
                <a:avLst/>
              </a:prstGeom>
              <a:blipFill>
                <a:blip r:embed="rId4"/>
                <a:stretch>
                  <a:fillRect b="-13043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圆角矩形 20">
                <a:extLst>
                  <a:ext uri="{FF2B5EF4-FFF2-40B4-BE49-F238E27FC236}">
                    <a16:creationId xmlns:a16="http://schemas.microsoft.com/office/drawing/2014/main" id="{DF0C1AF5-DA1A-C8E9-2152-274816E4727C}"/>
                  </a:ext>
                </a:extLst>
              </p:cNvPr>
              <p:cNvSpPr/>
              <p:nvPr/>
            </p:nvSpPr>
            <p:spPr>
              <a:xfrm>
                <a:off x="3812844" y="1386150"/>
                <a:ext cx="376387" cy="26824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35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accent6">
                      <a:lumMod val="10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solidFill>
                  <a:schemeClr val="accent6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zh-CN" altLang="en-US" sz="16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圆角矩形 20">
                <a:extLst>
                  <a:ext uri="{FF2B5EF4-FFF2-40B4-BE49-F238E27FC236}">
                    <a16:creationId xmlns:a16="http://schemas.microsoft.com/office/drawing/2014/main" id="{DF0C1AF5-DA1A-C8E9-2152-274816E47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844" y="1386150"/>
                <a:ext cx="376387" cy="268244"/>
              </a:xfrm>
              <a:prstGeom prst="roundRect">
                <a:avLst/>
              </a:prstGeom>
              <a:blipFill>
                <a:blip r:embed="rId5"/>
                <a:stretch>
                  <a:fillRect b="-13043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圆角矩形 21">
                <a:extLst>
                  <a:ext uri="{FF2B5EF4-FFF2-40B4-BE49-F238E27FC236}">
                    <a16:creationId xmlns:a16="http://schemas.microsoft.com/office/drawing/2014/main" id="{219D8806-7659-0FC6-7EC0-7EA19C52205E}"/>
                  </a:ext>
                </a:extLst>
              </p:cNvPr>
              <p:cNvSpPr/>
              <p:nvPr/>
            </p:nvSpPr>
            <p:spPr>
              <a:xfrm>
                <a:off x="875217" y="1689682"/>
                <a:ext cx="2728797" cy="268244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zh-CN" altLang="en-US" sz="16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圆角矩形 21">
                <a:extLst>
                  <a:ext uri="{FF2B5EF4-FFF2-40B4-BE49-F238E27FC236}">
                    <a16:creationId xmlns:a16="http://schemas.microsoft.com/office/drawing/2014/main" id="{219D8806-7659-0FC6-7EC0-7EA19C5220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217" y="1689682"/>
                <a:ext cx="2728797" cy="268244"/>
              </a:xfrm>
              <a:prstGeom prst="roundRect">
                <a:avLst/>
              </a:prstGeom>
              <a:blipFill>
                <a:blip r:embed="rId6"/>
                <a:stretch>
                  <a:fillRect b="-13043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B4087495-18C7-6319-1331-3A332E34ACF4}"/>
              </a:ext>
            </a:extLst>
          </p:cNvPr>
          <p:cNvCxnSpPr>
            <a:cxnSpLocks/>
          </p:cNvCxnSpPr>
          <p:nvPr/>
        </p:nvCxnSpPr>
        <p:spPr>
          <a:xfrm>
            <a:off x="1391158" y="1689682"/>
            <a:ext cx="0" cy="268244"/>
          </a:xfrm>
          <a:prstGeom prst="line">
            <a:avLst/>
          </a:prstGeom>
          <a:ln w="12700" cmpd="thickThin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7A0E0DA-3868-CDE6-B9B6-F4AF0FD6DE5A}"/>
              </a:ext>
            </a:extLst>
          </p:cNvPr>
          <p:cNvCxnSpPr>
            <a:cxnSpLocks/>
          </p:cNvCxnSpPr>
          <p:nvPr/>
        </p:nvCxnSpPr>
        <p:spPr>
          <a:xfrm>
            <a:off x="1671574" y="1692902"/>
            <a:ext cx="0" cy="268244"/>
          </a:xfrm>
          <a:prstGeom prst="line">
            <a:avLst/>
          </a:prstGeom>
          <a:ln w="12700" cmpd="thickThin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02239823-34AB-6B7C-6BEC-0DE6D50D5304}"/>
              </a:ext>
            </a:extLst>
          </p:cNvPr>
          <p:cNvCxnSpPr/>
          <p:nvPr/>
        </p:nvCxnSpPr>
        <p:spPr>
          <a:xfrm>
            <a:off x="1574038" y="1689682"/>
            <a:ext cx="97536" cy="100422"/>
          </a:xfrm>
          <a:prstGeom prst="line">
            <a:avLst/>
          </a:prstGeom>
          <a:ln w="9525" cmpd="thickThin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19116C44-CE0C-25BC-1189-95C72A168F9E}"/>
              </a:ext>
            </a:extLst>
          </p:cNvPr>
          <p:cNvCxnSpPr/>
          <p:nvPr/>
        </p:nvCxnSpPr>
        <p:spPr>
          <a:xfrm>
            <a:off x="1491742" y="1689682"/>
            <a:ext cx="179832" cy="191862"/>
          </a:xfrm>
          <a:prstGeom prst="line">
            <a:avLst/>
          </a:prstGeom>
          <a:ln w="9525" cmpd="thickThin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08B0E5A0-F123-FD6E-9610-8E4F3E6D032D}"/>
              </a:ext>
            </a:extLst>
          </p:cNvPr>
          <p:cNvCxnSpPr/>
          <p:nvPr/>
        </p:nvCxnSpPr>
        <p:spPr>
          <a:xfrm>
            <a:off x="1391158" y="1689682"/>
            <a:ext cx="280416" cy="268244"/>
          </a:xfrm>
          <a:prstGeom prst="line">
            <a:avLst/>
          </a:prstGeom>
          <a:ln w="9525" cmpd="thickThin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11C48672-86CC-3535-D8A6-564D81BB12CA}"/>
              </a:ext>
            </a:extLst>
          </p:cNvPr>
          <p:cNvCxnSpPr/>
          <p:nvPr/>
        </p:nvCxnSpPr>
        <p:spPr>
          <a:xfrm>
            <a:off x="1391158" y="1790104"/>
            <a:ext cx="182880" cy="167822"/>
          </a:xfrm>
          <a:prstGeom prst="line">
            <a:avLst/>
          </a:prstGeom>
          <a:ln w="9525" cmpd="thickThin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98C8B36B-AA1B-A453-1178-F09B7DCC1D60}"/>
              </a:ext>
            </a:extLst>
          </p:cNvPr>
          <p:cNvCxnSpPr/>
          <p:nvPr/>
        </p:nvCxnSpPr>
        <p:spPr>
          <a:xfrm>
            <a:off x="1391157" y="1881544"/>
            <a:ext cx="97538" cy="76382"/>
          </a:xfrm>
          <a:prstGeom prst="line">
            <a:avLst/>
          </a:prstGeom>
          <a:ln w="9525" cmpd="thickThin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圆角矩形 40">
                <a:extLst>
                  <a:ext uri="{FF2B5EF4-FFF2-40B4-BE49-F238E27FC236}">
                    <a16:creationId xmlns:a16="http://schemas.microsoft.com/office/drawing/2014/main" id="{43A0AD7D-03EB-5281-8A6C-6FE9B21A7BB5}"/>
                  </a:ext>
                </a:extLst>
              </p:cNvPr>
              <p:cNvSpPr/>
              <p:nvPr/>
            </p:nvSpPr>
            <p:spPr>
              <a:xfrm>
                <a:off x="875217" y="1386300"/>
                <a:ext cx="2728797" cy="268244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zh-CN" altLang="en-US" sz="16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1" name="圆角矩形 40">
                <a:extLst>
                  <a:ext uri="{FF2B5EF4-FFF2-40B4-BE49-F238E27FC236}">
                    <a16:creationId xmlns:a16="http://schemas.microsoft.com/office/drawing/2014/main" id="{43A0AD7D-03EB-5281-8A6C-6FE9B21A7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217" y="1386300"/>
                <a:ext cx="2728797" cy="268244"/>
              </a:xfrm>
              <a:prstGeom prst="roundRect">
                <a:avLst/>
              </a:prstGeom>
              <a:blipFill>
                <a:blip r:embed="rId7"/>
                <a:stretch>
                  <a:fillRect b="-13043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0D38CAFC-F9B1-F7B6-FC5E-9502253F3FB8}"/>
              </a:ext>
            </a:extLst>
          </p:cNvPr>
          <p:cNvCxnSpPr>
            <a:cxnSpLocks/>
          </p:cNvCxnSpPr>
          <p:nvPr/>
        </p:nvCxnSpPr>
        <p:spPr>
          <a:xfrm>
            <a:off x="1391158" y="1386300"/>
            <a:ext cx="0" cy="268244"/>
          </a:xfrm>
          <a:prstGeom prst="line">
            <a:avLst/>
          </a:prstGeom>
          <a:ln w="12700" cmpd="thickThin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B1048CA-1238-70BA-4C3F-BA84902032CE}"/>
              </a:ext>
            </a:extLst>
          </p:cNvPr>
          <p:cNvCxnSpPr>
            <a:cxnSpLocks/>
          </p:cNvCxnSpPr>
          <p:nvPr/>
        </p:nvCxnSpPr>
        <p:spPr>
          <a:xfrm>
            <a:off x="1671574" y="1389520"/>
            <a:ext cx="0" cy="268244"/>
          </a:xfrm>
          <a:prstGeom prst="line">
            <a:avLst/>
          </a:prstGeom>
          <a:ln w="12700" cmpd="thickThin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C720F3E4-C5EA-FBBF-56DF-BE1EAC6990ED}"/>
              </a:ext>
            </a:extLst>
          </p:cNvPr>
          <p:cNvCxnSpPr/>
          <p:nvPr/>
        </p:nvCxnSpPr>
        <p:spPr>
          <a:xfrm>
            <a:off x="1574038" y="1386300"/>
            <a:ext cx="97536" cy="100422"/>
          </a:xfrm>
          <a:prstGeom prst="line">
            <a:avLst/>
          </a:prstGeom>
          <a:ln w="9525" cmpd="thickThin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2922AD3B-E7EB-DD29-7BD3-91C05578817C}"/>
              </a:ext>
            </a:extLst>
          </p:cNvPr>
          <p:cNvCxnSpPr/>
          <p:nvPr/>
        </p:nvCxnSpPr>
        <p:spPr>
          <a:xfrm>
            <a:off x="1491742" y="1386300"/>
            <a:ext cx="179832" cy="191862"/>
          </a:xfrm>
          <a:prstGeom prst="line">
            <a:avLst/>
          </a:prstGeom>
          <a:ln w="9525" cmpd="thickThin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378943A8-42E9-DE99-220B-9536955D0B71}"/>
              </a:ext>
            </a:extLst>
          </p:cNvPr>
          <p:cNvCxnSpPr/>
          <p:nvPr/>
        </p:nvCxnSpPr>
        <p:spPr>
          <a:xfrm>
            <a:off x="1391158" y="1386300"/>
            <a:ext cx="280416" cy="268244"/>
          </a:xfrm>
          <a:prstGeom prst="line">
            <a:avLst/>
          </a:prstGeom>
          <a:ln w="9525" cmpd="thickThin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8BC94502-3682-98CF-B9DF-4D26CDC03C12}"/>
              </a:ext>
            </a:extLst>
          </p:cNvPr>
          <p:cNvCxnSpPr/>
          <p:nvPr/>
        </p:nvCxnSpPr>
        <p:spPr>
          <a:xfrm>
            <a:off x="1391158" y="1486722"/>
            <a:ext cx="182880" cy="167822"/>
          </a:xfrm>
          <a:prstGeom prst="line">
            <a:avLst/>
          </a:prstGeom>
          <a:ln w="9525" cmpd="thickThin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1E53F52A-AE19-FF73-A9C0-62FD4144286B}"/>
              </a:ext>
            </a:extLst>
          </p:cNvPr>
          <p:cNvCxnSpPr/>
          <p:nvPr/>
        </p:nvCxnSpPr>
        <p:spPr>
          <a:xfrm>
            <a:off x="1391157" y="1578162"/>
            <a:ext cx="97538" cy="76382"/>
          </a:xfrm>
          <a:prstGeom prst="line">
            <a:avLst/>
          </a:prstGeom>
          <a:ln w="9525" cmpd="thickThin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D0387032-C907-D6CF-FA22-8A9783061444}"/>
              </a:ext>
            </a:extLst>
          </p:cNvPr>
          <p:cNvSpPr/>
          <p:nvPr/>
        </p:nvSpPr>
        <p:spPr>
          <a:xfrm>
            <a:off x="796798" y="1342048"/>
            <a:ext cx="3483864" cy="7060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圆角矩形 49">
                <a:extLst>
                  <a:ext uri="{FF2B5EF4-FFF2-40B4-BE49-F238E27FC236}">
                    <a16:creationId xmlns:a16="http://schemas.microsoft.com/office/drawing/2014/main" id="{CC97BEAD-AF10-2FD2-817B-1EFF74E9C0E4}"/>
                  </a:ext>
                </a:extLst>
              </p:cNvPr>
              <p:cNvSpPr/>
              <p:nvPr/>
            </p:nvSpPr>
            <p:spPr>
              <a:xfrm>
                <a:off x="3812836" y="569664"/>
                <a:ext cx="376386" cy="26824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35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accent6">
                      <a:lumMod val="10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solidFill>
                  <a:schemeClr val="accent6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kumimoji="1" lang="zh-CN" altLang="en-US" sz="16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0" name="圆角矩形 49">
                <a:extLst>
                  <a:ext uri="{FF2B5EF4-FFF2-40B4-BE49-F238E27FC236}">
                    <a16:creationId xmlns:a16="http://schemas.microsoft.com/office/drawing/2014/main" id="{CC97BEAD-AF10-2FD2-817B-1EFF74E9C0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836" y="569664"/>
                <a:ext cx="376386" cy="268244"/>
              </a:xfrm>
              <a:prstGeom prst="roundRect">
                <a:avLst/>
              </a:prstGeom>
              <a:blipFill>
                <a:blip r:embed="rId8"/>
                <a:stretch>
                  <a:fillRect l="-6250" b="-13043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圆角矩形 50">
                <a:extLst>
                  <a:ext uri="{FF2B5EF4-FFF2-40B4-BE49-F238E27FC236}">
                    <a16:creationId xmlns:a16="http://schemas.microsoft.com/office/drawing/2014/main" id="{1C58B382-9ED9-6599-B143-D2A3657D91D2}"/>
                  </a:ext>
                </a:extLst>
              </p:cNvPr>
              <p:cNvSpPr/>
              <p:nvPr/>
            </p:nvSpPr>
            <p:spPr>
              <a:xfrm>
                <a:off x="3812844" y="266132"/>
                <a:ext cx="376387" cy="26824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35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accent6">
                      <a:lumMod val="10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solidFill>
                  <a:schemeClr val="accent6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kumimoji="1" lang="zh-CN" altLang="en-US" sz="16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1" name="圆角矩形 50">
                <a:extLst>
                  <a:ext uri="{FF2B5EF4-FFF2-40B4-BE49-F238E27FC236}">
                    <a16:creationId xmlns:a16="http://schemas.microsoft.com/office/drawing/2014/main" id="{1C58B382-9ED9-6599-B143-D2A3657D9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844" y="266132"/>
                <a:ext cx="376387" cy="268244"/>
              </a:xfrm>
              <a:prstGeom prst="roundRect">
                <a:avLst/>
              </a:prstGeom>
              <a:blipFill>
                <a:blip r:embed="rId9"/>
                <a:stretch>
                  <a:fillRect b="-13043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圆角矩形 51">
                <a:extLst>
                  <a:ext uri="{FF2B5EF4-FFF2-40B4-BE49-F238E27FC236}">
                    <a16:creationId xmlns:a16="http://schemas.microsoft.com/office/drawing/2014/main" id="{10E86AA1-D6DF-B057-0D23-322DDF15A930}"/>
                  </a:ext>
                </a:extLst>
              </p:cNvPr>
              <p:cNvSpPr/>
              <p:nvPr/>
            </p:nvSpPr>
            <p:spPr>
              <a:xfrm>
                <a:off x="875217" y="569664"/>
                <a:ext cx="2728797" cy="268244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kumimoji="1" lang="zh-CN" altLang="en-US" sz="16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2" name="圆角矩形 51">
                <a:extLst>
                  <a:ext uri="{FF2B5EF4-FFF2-40B4-BE49-F238E27FC236}">
                    <a16:creationId xmlns:a16="http://schemas.microsoft.com/office/drawing/2014/main" id="{10E86AA1-D6DF-B057-0D23-322DDF15A9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217" y="569664"/>
                <a:ext cx="2728797" cy="268244"/>
              </a:xfrm>
              <a:prstGeom prst="roundRect">
                <a:avLst/>
              </a:prstGeom>
              <a:blipFill>
                <a:blip r:embed="rId10"/>
                <a:stretch>
                  <a:fillRect b="-13043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圆角矩形 59">
                <a:extLst>
                  <a:ext uri="{FF2B5EF4-FFF2-40B4-BE49-F238E27FC236}">
                    <a16:creationId xmlns:a16="http://schemas.microsoft.com/office/drawing/2014/main" id="{A58E9038-78CF-0200-E9C2-34E399AF7522}"/>
                  </a:ext>
                </a:extLst>
              </p:cNvPr>
              <p:cNvSpPr/>
              <p:nvPr/>
            </p:nvSpPr>
            <p:spPr>
              <a:xfrm>
                <a:off x="875217" y="266282"/>
                <a:ext cx="2728797" cy="268244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kumimoji="1" lang="zh-CN" altLang="en-US" sz="16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0" name="圆角矩形 59">
                <a:extLst>
                  <a:ext uri="{FF2B5EF4-FFF2-40B4-BE49-F238E27FC236}">
                    <a16:creationId xmlns:a16="http://schemas.microsoft.com/office/drawing/2014/main" id="{A58E9038-78CF-0200-E9C2-34E399AF75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217" y="266282"/>
                <a:ext cx="2728797" cy="268244"/>
              </a:xfrm>
              <a:prstGeom prst="roundRect">
                <a:avLst/>
              </a:prstGeom>
              <a:blipFill>
                <a:blip r:embed="rId11"/>
                <a:stretch>
                  <a:fillRect b="-13043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圆角矩形 67">
            <a:extLst>
              <a:ext uri="{FF2B5EF4-FFF2-40B4-BE49-F238E27FC236}">
                <a16:creationId xmlns:a16="http://schemas.microsoft.com/office/drawing/2014/main" id="{058923F3-1507-F0BB-7C05-2814D8D978E5}"/>
              </a:ext>
            </a:extLst>
          </p:cNvPr>
          <p:cNvSpPr/>
          <p:nvPr/>
        </p:nvSpPr>
        <p:spPr>
          <a:xfrm>
            <a:off x="796798" y="222030"/>
            <a:ext cx="3483864" cy="7060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9B81921-CE2E-0F93-074F-DCD47108B6D9}"/>
              </a:ext>
            </a:extLst>
          </p:cNvPr>
          <p:cNvSpPr txBox="1"/>
          <p:nvPr/>
        </p:nvSpPr>
        <p:spPr>
          <a:xfrm>
            <a:off x="2137233" y="831694"/>
            <a:ext cx="295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/>
              <a:t>·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376F884-784F-AA7D-1A23-841B57ACC437}"/>
              </a:ext>
            </a:extLst>
          </p:cNvPr>
          <p:cNvSpPr txBox="1"/>
          <p:nvPr/>
        </p:nvSpPr>
        <p:spPr>
          <a:xfrm>
            <a:off x="2137233" y="949991"/>
            <a:ext cx="295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/>
              <a:t>·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443749E-5025-55B1-7591-7F0517375435}"/>
              </a:ext>
            </a:extLst>
          </p:cNvPr>
          <p:cNvSpPr txBox="1"/>
          <p:nvPr/>
        </p:nvSpPr>
        <p:spPr>
          <a:xfrm>
            <a:off x="2142091" y="1077239"/>
            <a:ext cx="295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/>
              <a:t>·</a:t>
            </a:r>
          </a:p>
        </p:txBody>
      </p: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BAD6C8A4-C766-A74E-A78F-EC7A3AA334B4}"/>
              </a:ext>
            </a:extLst>
          </p:cNvPr>
          <p:cNvCxnSpPr>
            <a:stCxn id="51" idx="1"/>
            <a:endCxn id="60" idx="3"/>
          </p:cNvCxnSpPr>
          <p:nvPr/>
        </p:nvCxnSpPr>
        <p:spPr>
          <a:xfrm flipH="1">
            <a:off x="3604005" y="400254"/>
            <a:ext cx="208830" cy="15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B0173347-CB12-A1B5-62A7-C5655B658ACA}"/>
              </a:ext>
            </a:extLst>
          </p:cNvPr>
          <p:cNvCxnSpPr/>
          <p:nvPr/>
        </p:nvCxnSpPr>
        <p:spPr>
          <a:xfrm flipH="1">
            <a:off x="3610098" y="689717"/>
            <a:ext cx="208830" cy="15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35D6F1EE-F674-3D94-100F-DB741330106B}"/>
              </a:ext>
            </a:extLst>
          </p:cNvPr>
          <p:cNvCxnSpPr/>
          <p:nvPr/>
        </p:nvCxnSpPr>
        <p:spPr>
          <a:xfrm flipH="1">
            <a:off x="3604005" y="1524589"/>
            <a:ext cx="208830" cy="15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394F628F-E7C3-3247-D94F-3F5AA8245564}"/>
              </a:ext>
            </a:extLst>
          </p:cNvPr>
          <p:cNvCxnSpPr/>
          <p:nvPr/>
        </p:nvCxnSpPr>
        <p:spPr>
          <a:xfrm flipH="1">
            <a:off x="3604005" y="1823654"/>
            <a:ext cx="208830" cy="15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782A0EF2-56C5-4ED0-DBB4-7462C69F2B7D}"/>
              </a:ext>
            </a:extLst>
          </p:cNvPr>
          <p:cNvCxnSpPr>
            <a:cxnSpLocks/>
          </p:cNvCxnSpPr>
          <p:nvPr/>
        </p:nvCxnSpPr>
        <p:spPr>
          <a:xfrm>
            <a:off x="2706853" y="569878"/>
            <a:ext cx="0" cy="268244"/>
          </a:xfrm>
          <a:prstGeom prst="line">
            <a:avLst/>
          </a:prstGeom>
          <a:ln w="12700" cmpd="thickThin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DB97CFF7-F7B3-7ED0-62ED-971B9E6A824F}"/>
              </a:ext>
            </a:extLst>
          </p:cNvPr>
          <p:cNvCxnSpPr>
            <a:cxnSpLocks/>
          </p:cNvCxnSpPr>
          <p:nvPr/>
        </p:nvCxnSpPr>
        <p:spPr>
          <a:xfrm>
            <a:off x="2987269" y="573098"/>
            <a:ext cx="0" cy="268244"/>
          </a:xfrm>
          <a:prstGeom prst="line">
            <a:avLst/>
          </a:prstGeom>
          <a:ln w="12700" cmpd="thickThin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E97DA107-467B-92BF-1BFA-EB0BF9630BF2}"/>
              </a:ext>
            </a:extLst>
          </p:cNvPr>
          <p:cNvCxnSpPr/>
          <p:nvPr/>
        </p:nvCxnSpPr>
        <p:spPr>
          <a:xfrm>
            <a:off x="2889733" y="569878"/>
            <a:ext cx="97536" cy="100422"/>
          </a:xfrm>
          <a:prstGeom prst="line">
            <a:avLst/>
          </a:prstGeom>
          <a:ln w="9525" cmpd="thickThin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4ABF0C08-1E3F-54C6-3A9C-2D5113B65608}"/>
              </a:ext>
            </a:extLst>
          </p:cNvPr>
          <p:cNvCxnSpPr/>
          <p:nvPr/>
        </p:nvCxnSpPr>
        <p:spPr>
          <a:xfrm>
            <a:off x="2807437" y="569878"/>
            <a:ext cx="179832" cy="191862"/>
          </a:xfrm>
          <a:prstGeom prst="line">
            <a:avLst/>
          </a:prstGeom>
          <a:ln w="9525" cmpd="thickThin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620CCFD3-9CA5-30AF-4C0C-A1D8D34508F5}"/>
              </a:ext>
            </a:extLst>
          </p:cNvPr>
          <p:cNvCxnSpPr/>
          <p:nvPr/>
        </p:nvCxnSpPr>
        <p:spPr>
          <a:xfrm>
            <a:off x="2706853" y="569878"/>
            <a:ext cx="280416" cy="268244"/>
          </a:xfrm>
          <a:prstGeom prst="line">
            <a:avLst/>
          </a:prstGeom>
          <a:ln w="9525" cmpd="thickThin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8C237E4E-2F0C-414F-D19B-21D34D1CB0BF}"/>
              </a:ext>
            </a:extLst>
          </p:cNvPr>
          <p:cNvCxnSpPr/>
          <p:nvPr/>
        </p:nvCxnSpPr>
        <p:spPr>
          <a:xfrm>
            <a:off x="2706853" y="670300"/>
            <a:ext cx="182880" cy="167822"/>
          </a:xfrm>
          <a:prstGeom prst="line">
            <a:avLst/>
          </a:prstGeom>
          <a:ln w="9525" cmpd="thickThin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68828960-51FF-C527-FE4F-26FDC0C53C28}"/>
              </a:ext>
            </a:extLst>
          </p:cNvPr>
          <p:cNvCxnSpPr/>
          <p:nvPr/>
        </p:nvCxnSpPr>
        <p:spPr>
          <a:xfrm>
            <a:off x="2706852" y="761740"/>
            <a:ext cx="97538" cy="76382"/>
          </a:xfrm>
          <a:prstGeom prst="line">
            <a:avLst/>
          </a:prstGeom>
          <a:ln w="9525" cmpd="thickThin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749A0F6E-9B3B-2A10-434F-A20EAA393232}"/>
              </a:ext>
            </a:extLst>
          </p:cNvPr>
          <p:cNvCxnSpPr>
            <a:cxnSpLocks/>
          </p:cNvCxnSpPr>
          <p:nvPr/>
        </p:nvCxnSpPr>
        <p:spPr>
          <a:xfrm>
            <a:off x="2706853" y="266496"/>
            <a:ext cx="0" cy="268244"/>
          </a:xfrm>
          <a:prstGeom prst="line">
            <a:avLst/>
          </a:prstGeom>
          <a:ln w="12700" cmpd="thickThin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AFC73A48-E739-5207-F22C-737FD6C9C3AF}"/>
              </a:ext>
            </a:extLst>
          </p:cNvPr>
          <p:cNvCxnSpPr>
            <a:cxnSpLocks/>
          </p:cNvCxnSpPr>
          <p:nvPr/>
        </p:nvCxnSpPr>
        <p:spPr>
          <a:xfrm>
            <a:off x="2987269" y="269716"/>
            <a:ext cx="0" cy="268244"/>
          </a:xfrm>
          <a:prstGeom prst="line">
            <a:avLst/>
          </a:prstGeom>
          <a:ln w="12700" cmpd="thickThin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304EACBB-F95E-1C96-FFC0-D03FCC08E3B8}"/>
              </a:ext>
            </a:extLst>
          </p:cNvPr>
          <p:cNvCxnSpPr/>
          <p:nvPr/>
        </p:nvCxnSpPr>
        <p:spPr>
          <a:xfrm>
            <a:off x="2889733" y="266496"/>
            <a:ext cx="97536" cy="100422"/>
          </a:xfrm>
          <a:prstGeom prst="line">
            <a:avLst/>
          </a:prstGeom>
          <a:ln w="9525" cmpd="thickThin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C2B013B1-1110-434F-0CCB-462CC30D435A}"/>
              </a:ext>
            </a:extLst>
          </p:cNvPr>
          <p:cNvCxnSpPr/>
          <p:nvPr/>
        </p:nvCxnSpPr>
        <p:spPr>
          <a:xfrm>
            <a:off x="2807437" y="266496"/>
            <a:ext cx="179832" cy="191862"/>
          </a:xfrm>
          <a:prstGeom prst="line">
            <a:avLst/>
          </a:prstGeom>
          <a:ln w="9525" cmpd="thickThin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线连接符 87">
            <a:extLst>
              <a:ext uri="{FF2B5EF4-FFF2-40B4-BE49-F238E27FC236}">
                <a16:creationId xmlns:a16="http://schemas.microsoft.com/office/drawing/2014/main" id="{54E53B91-6083-58F6-BC74-DD8FE056D60B}"/>
              </a:ext>
            </a:extLst>
          </p:cNvPr>
          <p:cNvCxnSpPr/>
          <p:nvPr/>
        </p:nvCxnSpPr>
        <p:spPr>
          <a:xfrm>
            <a:off x="2706853" y="266496"/>
            <a:ext cx="280416" cy="268244"/>
          </a:xfrm>
          <a:prstGeom prst="line">
            <a:avLst/>
          </a:prstGeom>
          <a:ln w="9525" cmpd="thickThin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ADAF3A69-CAC1-36F0-B1F1-D89237FB638C}"/>
              </a:ext>
            </a:extLst>
          </p:cNvPr>
          <p:cNvCxnSpPr/>
          <p:nvPr/>
        </p:nvCxnSpPr>
        <p:spPr>
          <a:xfrm>
            <a:off x="2706853" y="366918"/>
            <a:ext cx="182880" cy="167822"/>
          </a:xfrm>
          <a:prstGeom prst="line">
            <a:avLst/>
          </a:prstGeom>
          <a:ln w="9525" cmpd="thickThin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03D6B4BF-281D-8F37-1A78-96B5ECCAAB85}"/>
              </a:ext>
            </a:extLst>
          </p:cNvPr>
          <p:cNvCxnSpPr/>
          <p:nvPr/>
        </p:nvCxnSpPr>
        <p:spPr>
          <a:xfrm>
            <a:off x="2706852" y="458358"/>
            <a:ext cx="97538" cy="76382"/>
          </a:xfrm>
          <a:prstGeom prst="line">
            <a:avLst/>
          </a:prstGeom>
          <a:ln w="9525" cmpd="thickThin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490F2F7A-F658-D2FE-6411-7E269DA7BBD4}"/>
                  </a:ext>
                </a:extLst>
              </p:cNvPr>
              <p:cNvSpPr txBox="1"/>
              <p:nvPr/>
            </p:nvSpPr>
            <p:spPr>
              <a:xfrm>
                <a:off x="4417831" y="949991"/>
                <a:ext cx="5084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endParaRPr kumimoji="1"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490F2F7A-F658-D2FE-6411-7E269DA7B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831" y="949991"/>
                <a:ext cx="508404" cy="338554"/>
              </a:xfrm>
              <a:prstGeom prst="rect">
                <a:avLst/>
              </a:prstGeom>
              <a:blipFill>
                <a:blip r:embed="rId12"/>
                <a:stretch>
                  <a:fillRect l="-7500" t="-3571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7246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61</TotalTime>
  <Words>15</Words>
  <Application>Microsoft Macintosh PowerPoint</Application>
  <PresentationFormat>自定义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Ren Siyu</dc:creator>
  <cp:lastModifiedBy>Ren Siyu</cp:lastModifiedBy>
  <cp:revision>16</cp:revision>
  <dcterms:created xsi:type="dcterms:W3CDTF">2024-02-01T14:45:22Z</dcterms:created>
  <dcterms:modified xsi:type="dcterms:W3CDTF">2024-02-01T15:46:50Z</dcterms:modified>
</cp:coreProperties>
</file>