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Lst>
  <p:sldSz cx="10680700" cy="71818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5"/>
    <p:restoredTop sz="94694"/>
  </p:normalViewPr>
  <p:slideViewPr>
    <p:cSldViewPr snapToGrid="0">
      <p:cViewPr varScale="1">
        <p:scale>
          <a:sx n="115" d="100"/>
          <a:sy n="115" d="100"/>
        </p:scale>
        <p:origin x="140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01053" y="1175363"/>
            <a:ext cx="9078595" cy="2500348"/>
          </a:xfrm>
        </p:spPr>
        <p:txBody>
          <a:bodyPr anchor="b"/>
          <a:lstStyle>
            <a:lvl1pPr algn="ctr">
              <a:defRPr sz="6283"/>
            </a:lvl1pPr>
          </a:lstStyle>
          <a:p>
            <a:r>
              <a:rPr lang="zh-CN" altLang="en-US"/>
              <a:t>单击此处编辑母版标题样式</a:t>
            </a:r>
            <a:endParaRPr lang="en-US" dirty="0"/>
          </a:p>
        </p:txBody>
      </p:sp>
      <p:sp>
        <p:nvSpPr>
          <p:cNvPr id="3" name="Subtitle 2"/>
          <p:cNvSpPr>
            <a:spLocks noGrp="1"/>
          </p:cNvSpPr>
          <p:nvPr>
            <p:ph type="subTitle" idx="1"/>
          </p:nvPr>
        </p:nvSpPr>
        <p:spPr>
          <a:xfrm>
            <a:off x="1335088" y="3772134"/>
            <a:ext cx="8010525" cy="1733951"/>
          </a:xfrm>
        </p:spPr>
        <p:txBody>
          <a:bodyPr/>
          <a:lstStyle>
            <a:lvl1pPr marL="0" indent="0" algn="ctr">
              <a:buNone/>
              <a:defRPr sz="2513"/>
            </a:lvl1pPr>
            <a:lvl2pPr marL="478780" indent="0" algn="ctr">
              <a:buNone/>
              <a:defRPr sz="2094"/>
            </a:lvl2pPr>
            <a:lvl3pPr marL="957560" indent="0" algn="ctr">
              <a:buNone/>
              <a:defRPr sz="1885"/>
            </a:lvl3pPr>
            <a:lvl4pPr marL="1436340" indent="0" algn="ctr">
              <a:buNone/>
              <a:defRPr sz="1676"/>
            </a:lvl4pPr>
            <a:lvl5pPr marL="1915119" indent="0" algn="ctr">
              <a:buNone/>
              <a:defRPr sz="1676"/>
            </a:lvl5pPr>
            <a:lvl6pPr marL="2393899" indent="0" algn="ctr">
              <a:buNone/>
              <a:defRPr sz="1676"/>
            </a:lvl6pPr>
            <a:lvl7pPr marL="2872679" indent="0" algn="ctr">
              <a:buNone/>
              <a:defRPr sz="1676"/>
            </a:lvl7pPr>
            <a:lvl8pPr marL="3351459" indent="0" algn="ctr">
              <a:buNone/>
              <a:defRPr sz="1676"/>
            </a:lvl8pPr>
            <a:lvl9pPr marL="3830239" indent="0" algn="ctr">
              <a:buNone/>
              <a:defRPr sz="1676"/>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82084FF-8DDD-EA46-B9D4-1DDC6FE1078C}" type="datetimeFigureOut">
              <a:rPr kumimoji="1" lang="zh-CN" altLang="en-US" smtClean="0"/>
              <a:t>2024/2/9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54EA246-C503-3640-8545-BC3D69820CB1}" type="slidenum">
              <a:rPr kumimoji="1" lang="zh-CN" altLang="en-US" smtClean="0"/>
              <a:t>‹#›</a:t>
            </a:fld>
            <a:endParaRPr kumimoji="1" lang="zh-CN" altLang="en-US"/>
          </a:p>
        </p:txBody>
      </p:sp>
    </p:spTree>
    <p:extLst>
      <p:ext uri="{BB962C8B-B14F-4D97-AF65-F5344CB8AC3E}">
        <p14:creationId xmlns:p14="http://schemas.microsoft.com/office/powerpoint/2010/main" val="77987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82084FF-8DDD-EA46-B9D4-1DDC6FE1078C}" type="datetimeFigureOut">
              <a:rPr kumimoji="1" lang="zh-CN" altLang="en-US" smtClean="0"/>
              <a:t>2024/2/9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54EA246-C503-3640-8545-BC3D69820CB1}" type="slidenum">
              <a:rPr kumimoji="1" lang="zh-CN" altLang="en-US" smtClean="0"/>
              <a:t>‹#›</a:t>
            </a:fld>
            <a:endParaRPr kumimoji="1" lang="zh-CN" altLang="en-US"/>
          </a:p>
        </p:txBody>
      </p:sp>
    </p:spTree>
    <p:extLst>
      <p:ext uri="{BB962C8B-B14F-4D97-AF65-F5344CB8AC3E}">
        <p14:creationId xmlns:p14="http://schemas.microsoft.com/office/powerpoint/2010/main" val="425367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43376" y="382367"/>
            <a:ext cx="2303026" cy="608628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34299" y="382367"/>
            <a:ext cx="6775569" cy="608628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82084FF-8DDD-EA46-B9D4-1DDC6FE1078C}" type="datetimeFigureOut">
              <a:rPr kumimoji="1" lang="zh-CN" altLang="en-US" smtClean="0"/>
              <a:t>2024/2/9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54EA246-C503-3640-8545-BC3D69820CB1}" type="slidenum">
              <a:rPr kumimoji="1" lang="zh-CN" altLang="en-US" smtClean="0"/>
              <a:t>‹#›</a:t>
            </a:fld>
            <a:endParaRPr kumimoji="1" lang="zh-CN" altLang="en-US"/>
          </a:p>
        </p:txBody>
      </p:sp>
    </p:spTree>
    <p:extLst>
      <p:ext uri="{BB962C8B-B14F-4D97-AF65-F5344CB8AC3E}">
        <p14:creationId xmlns:p14="http://schemas.microsoft.com/office/powerpoint/2010/main" val="255460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82084FF-8DDD-EA46-B9D4-1DDC6FE1078C}" type="datetimeFigureOut">
              <a:rPr kumimoji="1" lang="zh-CN" altLang="en-US" smtClean="0"/>
              <a:t>2024/2/9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54EA246-C503-3640-8545-BC3D69820CB1}" type="slidenum">
              <a:rPr kumimoji="1" lang="zh-CN" altLang="en-US" smtClean="0"/>
              <a:t>‹#›</a:t>
            </a:fld>
            <a:endParaRPr kumimoji="1" lang="zh-CN" altLang="en-US"/>
          </a:p>
        </p:txBody>
      </p:sp>
    </p:spTree>
    <p:extLst>
      <p:ext uri="{BB962C8B-B14F-4D97-AF65-F5344CB8AC3E}">
        <p14:creationId xmlns:p14="http://schemas.microsoft.com/office/powerpoint/2010/main" val="426181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8736" y="1790477"/>
            <a:ext cx="9212104" cy="2987450"/>
          </a:xfrm>
        </p:spPr>
        <p:txBody>
          <a:bodyPr anchor="b"/>
          <a:lstStyle>
            <a:lvl1pPr>
              <a:defRPr sz="6283"/>
            </a:lvl1pPr>
          </a:lstStyle>
          <a:p>
            <a:r>
              <a:rPr lang="zh-CN" altLang="en-US"/>
              <a:t>单击此处编辑母版标题样式</a:t>
            </a:r>
            <a:endParaRPr lang="en-US" dirty="0"/>
          </a:p>
        </p:txBody>
      </p:sp>
      <p:sp>
        <p:nvSpPr>
          <p:cNvPr id="3" name="Text Placeholder 2"/>
          <p:cNvSpPr>
            <a:spLocks noGrp="1"/>
          </p:cNvSpPr>
          <p:nvPr>
            <p:ph type="body" idx="1"/>
          </p:nvPr>
        </p:nvSpPr>
        <p:spPr>
          <a:xfrm>
            <a:off x="728736" y="4806189"/>
            <a:ext cx="9212104" cy="1571029"/>
          </a:xfrm>
        </p:spPr>
        <p:txBody>
          <a:bodyPr/>
          <a:lstStyle>
            <a:lvl1pPr marL="0" indent="0">
              <a:buNone/>
              <a:defRPr sz="2513">
                <a:solidFill>
                  <a:schemeClr val="tx1">
                    <a:tint val="82000"/>
                  </a:schemeClr>
                </a:solidFill>
              </a:defRPr>
            </a:lvl1pPr>
            <a:lvl2pPr marL="478780" indent="0">
              <a:buNone/>
              <a:defRPr sz="2094">
                <a:solidFill>
                  <a:schemeClr val="tx1">
                    <a:tint val="82000"/>
                  </a:schemeClr>
                </a:solidFill>
              </a:defRPr>
            </a:lvl2pPr>
            <a:lvl3pPr marL="957560" indent="0">
              <a:buNone/>
              <a:defRPr sz="1885">
                <a:solidFill>
                  <a:schemeClr val="tx1">
                    <a:tint val="82000"/>
                  </a:schemeClr>
                </a:solidFill>
              </a:defRPr>
            </a:lvl3pPr>
            <a:lvl4pPr marL="1436340" indent="0">
              <a:buNone/>
              <a:defRPr sz="1676">
                <a:solidFill>
                  <a:schemeClr val="tx1">
                    <a:tint val="82000"/>
                  </a:schemeClr>
                </a:solidFill>
              </a:defRPr>
            </a:lvl4pPr>
            <a:lvl5pPr marL="1915119" indent="0">
              <a:buNone/>
              <a:defRPr sz="1676">
                <a:solidFill>
                  <a:schemeClr val="tx1">
                    <a:tint val="82000"/>
                  </a:schemeClr>
                </a:solidFill>
              </a:defRPr>
            </a:lvl5pPr>
            <a:lvl6pPr marL="2393899" indent="0">
              <a:buNone/>
              <a:defRPr sz="1676">
                <a:solidFill>
                  <a:schemeClr val="tx1">
                    <a:tint val="82000"/>
                  </a:schemeClr>
                </a:solidFill>
              </a:defRPr>
            </a:lvl6pPr>
            <a:lvl7pPr marL="2872679" indent="0">
              <a:buNone/>
              <a:defRPr sz="1676">
                <a:solidFill>
                  <a:schemeClr val="tx1">
                    <a:tint val="82000"/>
                  </a:schemeClr>
                </a:solidFill>
              </a:defRPr>
            </a:lvl7pPr>
            <a:lvl8pPr marL="3351459" indent="0">
              <a:buNone/>
              <a:defRPr sz="1676">
                <a:solidFill>
                  <a:schemeClr val="tx1">
                    <a:tint val="82000"/>
                  </a:schemeClr>
                </a:solidFill>
              </a:defRPr>
            </a:lvl8pPr>
            <a:lvl9pPr marL="3830239" indent="0">
              <a:buNone/>
              <a:defRPr sz="1676">
                <a:solidFill>
                  <a:schemeClr val="tx1">
                    <a:tint val="82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82084FF-8DDD-EA46-B9D4-1DDC6FE1078C}" type="datetimeFigureOut">
              <a:rPr kumimoji="1" lang="zh-CN" altLang="en-US" smtClean="0"/>
              <a:t>2024/2/9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54EA246-C503-3640-8545-BC3D69820CB1}" type="slidenum">
              <a:rPr kumimoji="1" lang="zh-CN" altLang="en-US" smtClean="0"/>
              <a:t>‹#›</a:t>
            </a:fld>
            <a:endParaRPr kumimoji="1" lang="zh-CN" altLang="en-US"/>
          </a:p>
        </p:txBody>
      </p:sp>
    </p:spTree>
    <p:extLst>
      <p:ext uri="{BB962C8B-B14F-4D97-AF65-F5344CB8AC3E}">
        <p14:creationId xmlns:p14="http://schemas.microsoft.com/office/powerpoint/2010/main" val="4417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34298" y="1911835"/>
            <a:ext cx="4539298" cy="455681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407104" y="1911835"/>
            <a:ext cx="4539298" cy="455681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82084FF-8DDD-EA46-B9D4-1DDC6FE1078C}" type="datetimeFigureOut">
              <a:rPr kumimoji="1" lang="zh-CN" altLang="en-US" smtClean="0"/>
              <a:t>2024/2/9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54EA246-C503-3640-8545-BC3D69820CB1}" type="slidenum">
              <a:rPr kumimoji="1" lang="zh-CN" altLang="en-US" smtClean="0"/>
              <a:t>‹#›</a:t>
            </a:fld>
            <a:endParaRPr kumimoji="1" lang="zh-CN" altLang="en-US"/>
          </a:p>
        </p:txBody>
      </p:sp>
    </p:spTree>
    <p:extLst>
      <p:ext uri="{BB962C8B-B14F-4D97-AF65-F5344CB8AC3E}">
        <p14:creationId xmlns:p14="http://schemas.microsoft.com/office/powerpoint/2010/main" val="230779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35689" y="382369"/>
            <a:ext cx="9212104" cy="138815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35690" y="1760551"/>
            <a:ext cx="4518436" cy="862819"/>
          </a:xfrm>
        </p:spPr>
        <p:txBody>
          <a:bodyPr anchor="b"/>
          <a:lstStyle>
            <a:lvl1pPr marL="0" indent="0">
              <a:buNone/>
              <a:defRPr sz="2513" b="1"/>
            </a:lvl1pPr>
            <a:lvl2pPr marL="478780" indent="0">
              <a:buNone/>
              <a:defRPr sz="2094" b="1"/>
            </a:lvl2pPr>
            <a:lvl3pPr marL="957560" indent="0">
              <a:buNone/>
              <a:defRPr sz="1885" b="1"/>
            </a:lvl3pPr>
            <a:lvl4pPr marL="1436340" indent="0">
              <a:buNone/>
              <a:defRPr sz="1676" b="1"/>
            </a:lvl4pPr>
            <a:lvl5pPr marL="1915119" indent="0">
              <a:buNone/>
              <a:defRPr sz="1676" b="1"/>
            </a:lvl5pPr>
            <a:lvl6pPr marL="2393899" indent="0">
              <a:buNone/>
              <a:defRPr sz="1676" b="1"/>
            </a:lvl6pPr>
            <a:lvl7pPr marL="2872679" indent="0">
              <a:buNone/>
              <a:defRPr sz="1676" b="1"/>
            </a:lvl7pPr>
            <a:lvl8pPr marL="3351459" indent="0">
              <a:buNone/>
              <a:defRPr sz="1676" b="1"/>
            </a:lvl8pPr>
            <a:lvl9pPr marL="3830239" indent="0">
              <a:buNone/>
              <a:defRPr sz="1676" b="1"/>
            </a:lvl9pPr>
          </a:lstStyle>
          <a:p>
            <a:pPr lvl="0"/>
            <a:r>
              <a:rPr lang="zh-CN" altLang="en-US"/>
              <a:t>单击此处编辑母版文本样式</a:t>
            </a:r>
          </a:p>
        </p:txBody>
      </p:sp>
      <p:sp>
        <p:nvSpPr>
          <p:cNvPr id="4" name="Content Placeholder 3"/>
          <p:cNvSpPr>
            <a:spLocks noGrp="1"/>
          </p:cNvSpPr>
          <p:nvPr>
            <p:ph sz="half" idx="2"/>
          </p:nvPr>
        </p:nvSpPr>
        <p:spPr>
          <a:xfrm>
            <a:off x="735690" y="2623370"/>
            <a:ext cx="4518436" cy="38585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407105" y="1760551"/>
            <a:ext cx="4540689" cy="862819"/>
          </a:xfrm>
        </p:spPr>
        <p:txBody>
          <a:bodyPr anchor="b"/>
          <a:lstStyle>
            <a:lvl1pPr marL="0" indent="0">
              <a:buNone/>
              <a:defRPr sz="2513" b="1"/>
            </a:lvl1pPr>
            <a:lvl2pPr marL="478780" indent="0">
              <a:buNone/>
              <a:defRPr sz="2094" b="1"/>
            </a:lvl2pPr>
            <a:lvl3pPr marL="957560" indent="0">
              <a:buNone/>
              <a:defRPr sz="1885" b="1"/>
            </a:lvl3pPr>
            <a:lvl4pPr marL="1436340" indent="0">
              <a:buNone/>
              <a:defRPr sz="1676" b="1"/>
            </a:lvl4pPr>
            <a:lvl5pPr marL="1915119" indent="0">
              <a:buNone/>
              <a:defRPr sz="1676" b="1"/>
            </a:lvl5pPr>
            <a:lvl6pPr marL="2393899" indent="0">
              <a:buNone/>
              <a:defRPr sz="1676" b="1"/>
            </a:lvl6pPr>
            <a:lvl7pPr marL="2872679" indent="0">
              <a:buNone/>
              <a:defRPr sz="1676" b="1"/>
            </a:lvl7pPr>
            <a:lvl8pPr marL="3351459" indent="0">
              <a:buNone/>
              <a:defRPr sz="1676" b="1"/>
            </a:lvl8pPr>
            <a:lvl9pPr marL="3830239" indent="0">
              <a:buNone/>
              <a:defRPr sz="1676" b="1"/>
            </a:lvl9pPr>
          </a:lstStyle>
          <a:p>
            <a:pPr lvl="0"/>
            <a:r>
              <a:rPr lang="zh-CN" altLang="en-US"/>
              <a:t>单击此处编辑母版文本样式</a:t>
            </a:r>
          </a:p>
        </p:txBody>
      </p:sp>
      <p:sp>
        <p:nvSpPr>
          <p:cNvPr id="6" name="Content Placeholder 5"/>
          <p:cNvSpPr>
            <a:spLocks noGrp="1"/>
          </p:cNvSpPr>
          <p:nvPr>
            <p:ph sz="quarter" idx="4"/>
          </p:nvPr>
        </p:nvSpPr>
        <p:spPr>
          <a:xfrm>
            <a:off x="5407105" y="2623370"/>
            <a:ext cx="4540689" cy="38585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82084FF-8DDD-EA46-B9D4-1DDC6FE1078C}" type="datetimeFigureOut">
              <a:rPr kumimoji="1" lang="zh-CN" altLang="en-US" smtClean="0"/>
              <a:t>2024/2/9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854EA246-C503-3640-8545-BC3D69820CB1}" type="slidenum">
              <a:rPr kumimoji="1" lang="zh-CN" altLang="en-US" smtClean="0"/>
              <a:t>‹#›</a:t>
            </a:fld>
            <a:endParaRPr kumimoji="1" lang="zh-CN" altLang="en-US"/>
          </a:p>
        </p:txBody>
      </p:sp>
    </p:spTree>
    <p:extLst>
      <p:ext uri="{BB962C8B-B14F-4D97-AF65-F5344CB8AC3E}">
        <p14:creationId xmlns:p14="http://schemas.microsoft.com/office/powerpoint/2010/main" val="133819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82084FF-8DDD-EA46-B9D4-1DDC6FE1078C}" type="datetimeFigureOut">
              <a:rPr kumimoji="1" lang="zh-CN" altLang="en-US" smtClean="0"/>
              <a:t>2024/2/9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54EA246-C503-3640-8545-BC3D69820CB1}" type="slidenum">
              <a:rPr kumimoji="1" lang="zh-CN" altLang="en-US" smtClean="0"/>
              <a:t>‹#›</a:t>
            </a:fld>
            <a:endParaRPr kumimoji="1" lang="zh-CN" altLang="en-US"/>
          </a:p>
        </p:txBody>
      </p:sp>
    </p:spTree>
    <p:extLst>
      <p:ext uri="{BB962C8B-B14F-4D97-AF65-F5344CB8AC3E}">
        <p14:creationId xmlns:p14="http://schemas.microsoft.com/office/powerpoint/2010/main" val="5812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084FF-8DDD-EA46-B9D4-1DDC6FE1078C}" type="datetimeFigureOut">
              <a:rPr kumimoji="1" lang="zh-CN" altLang="en-US" smtClean="0"/>
              <a:t>2024/2/9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854EA246-C503-3640-8545-BC3D69820CB1}" type="slidenum">
              <a:rPr kumimoji="1" lang="zh-CN" altLang="en-US" smtClean="0"/>
              <a:t>‹#›</a:t>
            </a:fld>
            <a:endParaRPr kumimoji="1" lang="zh-CN" altLang="en-US"/>
          </a:p>
        </p:txBody>
      </p:sp>
    </p:spTree>
    <p:extLst>
      <p:ext uri="{BB962C8B-B14F-4D97-AF65-F5344CB8AC3E}">
        <p14:creationId xmlns:p14="http://schemas.microsoft.com/office/powerpoint/2010/main" val="18470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35689" y="478790"/>
            <a:ext cx="3444804" cy="1675765"/>
          </a:xfrm>
        </p:spPr>
        <p:txBody>
          <a:bodyPr anchor="b"/>
          <a:lstStyle>
            <a:lvl1pPr>
              <a:defRPr sz="3351"/>
            </a:lvl1pPr>
          </a:lstStyle>
          <a:p>
            <a:r>
              <a:rPr lang="zh-CN" altLang="en-US"/>
              <a:t>单击此处编辑母版标题样式</a:t>
            </a:r>
            <a:endParaRPr lang="en-US" dirty="0"/>
          </a:p>
        </p:txBody>
      </p:sp>
      <p:sp>
        <p:nvSpPr>
          <p:cNvPr id="3" name="Content Placeholder 2"/>
          <p:cNvSpPr>
            <a:spLocks noGrp="1"/>
          </p:cNvSpPr>
          <p:nvPr>
            <p:ph idx="1"/>
          </p:nvPr>
        </p:nvSpPr>
        <p:spPr>
          <a:xfrm>
            <a:off x="4540689" y="1034055"/>
            <a:ext cx="5407104" cy="5103768"/>
          </a:xfrm>
        </p:spPr>
        <p:txBody>
          <a:bodyPr/>
          <a:lstStyle>
            <a:lvl1pPr>
              <a:defRPr sz="3351"/>
            </a:lvl1pPr>
            <a:lvl2pPr>
              <a:defRPr sz="2932"/>
            </a:lvl2pPr>
            <a:lvl3pPr>
              <a:defRPr sz="2513"/>
            </a:lvl3pPr>
            <a:lvl4pPr>
              <a:defRPr sz="2094"/>
            </a:lvl4pPr>
            <a:lvl5pPr>
              <a:defRPr sz="2094"/>
            </a:lvl5pPr>
            <a:lvl6pPr>
              <a:defRPr sz="2094"/>
            </a:lvl6pPr>
            <a:lvl7pPr>
              <a:defRPr sz="2094"/>
            </a:lvl7pPr>
            <a:lvl8pPr>
              <a:defRPr sz="2094"/>
            </a:lvl8pPr>
            <a:lvl9pPr>
              <a:defRPr sz="2094"/>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35689" y="2154555"/>
            <a:ext cx="3444804" cy="3991580"/>
          </a:xfrm>
        </p:spPr>
        <p:txBody>
          <a:bodyPr/>
          <a:lstStyle>
            <a:lvl1pPr marL="0" indent="0">
              <a:buNone/>
              <a:defRPr sz="1676"/>
            </a:lvl1pPr>
            <a:lvl2pPr marL="478780" indent="0">
              <a:buNone/>
              <a:defRPr sz="1466"/>
            </a:lvl2pPr>
            <a:lvl3pPr marL="957560" indent="0">
              <a:buNone/>
              <a:defRPr sz="1257"/>
            </a:lvl3pPr>
            <a:lvl4pPr marL="1436340" indent="0">
              <a:buNone/>
              <a:defRPr sz="1047"/>
            </a:lvl4pPr>
            <a:lvl5pPr marL="1915119" indent="0">
              <a:buNone/>
              <a:defRPr sz="1047"/>
            </a:lvl5pPr>
            <a:lvl6pPr marL="2393899" indent="0">
              <a:buNone/>
              <a:defRPr sz="1047"/>
            </a:lvl6pPr>
            <a:lvl7pPr marL="2872679" indent="0">
              <a:buNone/>
              <a:defRPr sz="1047"/>
            </a:lvl7pPr>
            <a:lvl8pPr marL="3351459" indent="0">
              <a:buNone/>
              <a:defRPr sz="1047"/>
            </a:lvl8pPr>
            <a:lvl9pPr marL="3830239" indent="0">
              <a:buNone/>
              <a:defRPr sz="104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82084FF-8DDD-EA46-B9D4-1DDC6FE1078C}" type="datetimeFigureOut">
              <a:rPr kumimoji="1" lang="zh-CN" altLang="en-US" smtClean="0"/>
              <a:t>2024/2/9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54EA246-C503-3640-8545-BC3D69820CB1}" type="slidenum">
              <a:rPr kumimoji="1" lang="zh-CN" altLang="en-US" smtClean="0"/>
              <a:t>‹#›</a:t>
            </a:fld>
            <a:endParaRPr kumimoji="1" lang="zh-CN" altLang="en-US"/>
          </a:p>
        </p:txBody>
      </p:sp>
    </p:spTree>
    <p:extLst>
      <p:ext uri="{BB962C8B-B14F-4D97-AF65-F5344CB8AC3E}">
        <p14:creationId xmlns:p14="http://schemas.microsoft.com/office/powerpoint/2010/main" val="3272241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35689" y="478790"/>
            <a:ext cx="3444804" cy="1675765"/>
          </a:xfrm>
        </p:spPr>
        <p:txBody>
          <a:bodyPr anchor="b"/>
          <a:lstStyle>
            <a:lvl1pPr>
              <a:defRPr sz="335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540689" y="1034055"/>
            <a:ext cx="5407104" cy="5103768"/>
          </a:xfrm>
        </p:spPr>
        <p:txBody>
          <a:bodyPr anchor="t"/>
          <a:lstStyle>
            <a:lvl1pPr marL="0" indent="0">
              <a:buNone/>
              <a:defRPr sz="3351"/>
            </a:lvl1pPr>
            <a:lvl2pPr marL="478780" indent="0">
              <a:buNone/>
              <a:defRPr sz="2932"/>
            </a:lvl2pPr>
            <a:lvl3pPr marL="957560" indent="0">
              <a:buNone/>
              <a:defRPr sz="2513"/>
            </a:lvl3pPr>
            <a:lvl4pPr marL="1436340" indent="0">
              <a:buNone/>
              <a:defRPr sz="2094"/>
            </a:lvl4pPr>
            <a:lvl5pPr marL="1915119" indent="0">
              <a:buNone/>
              <a:defRPr sz="2094"/>
            </a:lvl5pPr>
            <a:lvl6pPr marL="2393899" indent="0">
              <a:buNone/>
              <a:defRPr sz="2094"/>
            </a:lvl6pPr>
            <a:lvl7pPr marL="2872679" indent="0">
              <a:buNone/>
              <a:defRPr sz="2094"/>
            </a:lvl7pPr>
            <a:lvl8pPr marL="3351459" indent="0">
              <a:buNone/>
              <a:defRPr sz="2094"/>
            </a:lvl8pPr>
            <a:lvl9pPr marL="3830239" indent="0">
              <a:buNone/>
              <a:defRPr sz="2094"/>
            </a:lvl9pPr>
          </a:lstStyle>
          <a:p>
            <a:r>
              <a:rPr lang="zh-CN" altLang="en-US"/>
              <a:t>单击图标添加图片</a:t>
            </a:r>
            <a:endParaRPr lang="en-US" dirty="0"/>
          </a:p>
        </p:txBody>
      </p:sp>
      <p:sp>
        <p:nvSpPr>
          <p:cNvPr id="4" name="Text Placeholder 3"/>
          <p:cNvSpPr>
            <a:spLocks noGrp="1"/>
          </p:cNvSpPr>
          <p:nvPr>
            <p:ph type="body" sz="half" idx="2"/>
          </p:nvPr>
        </p:nvSpPr>
        <p:spPr>
          <a:xfrm>
            <a:off x="735689" y="2154555"/>
            <a:ext cx="3444804" cy="3991580"/>
          </a:xfrm>
        </p:spPr>
        <p:txBody>
          <a:bodyPr/>
          <a:lstStyle>
            <a:lvl1pPr marL="0" indent="0">
              <a:buNone/>
              <a:defRPr sz="1676"/>
            </a:lvl1pPr>
            <a:lvl2pPr marL="478780" indent="0">
              <a:buNone/>
              <a:defRPr sz="1466"/>
            </a:lvl2pPr>
            <a:lvl3pPr marL="957560" indent="0">
              <a:buNone/>
              <a:defRPr sz="1257"/>
            </a:lvl3pPr>
            <a:lvl4pPr marL="1436340" indent="0">
              <a:buNone/>
              <a:defRPr sz="1047"/>
            </a:lvl4pPr>
            <a:lvl5pPr marL="1915119" indent="0">
              <a:buNone/>
              <a:defRPr sz="1047"/>
            </a:lvl5pPr>
            <a:lvl6pPr marL="2393899" indent="0">
              <a:buNone/>
              <a:defRPr sz="1047"/>
            </a:lvl6pPr>
            <a:lvl7pPr marL="2872679" indent="0">
              <a:buNone/>
              <a:defRPr sz="1047"/>
            </a:lvl7pPr>
            <a:lvl8pPr marL="3351459" indent="0">
              <a:buNone/>
              <a:defRPr sz="1047"/>
            </a:lvl8pPr>
            <a:lvl9pPr marL="3830239" indent="0">
              <a:buNone/>
              <a:defRPr sz="104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82084FF-8DDD-EA46-B9D4-1DDC6FE1078C}" type="datetimeFigureOut">
              <a:rPr kumimoji="1" lang="zh-CN" altLang="en-US" smtClean="0"/>
              <a:t>2024/2/9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54EA246-C503-3640-8545-BC3D69820CB1}" type="slidenum">
              <a:rPr kumimoji="1" lang="zh-CN" altLang="en-US" smtClean="0"/>
              <a:t>‹#›</a:t>
            </a:fld>
            <a:endParaRPr kumimoji="1" lang="zh-CN" altLang="en-US"/>
          </a:p>
        </p:txBody>
      </p:sp>
    </p:spTree>
    <p:extLst>
      <p:ext uri="{BB962C8B-B14F-4D97-AF65-F5344CB8AC3E}">
        <p14:creationId xmlns:p14="http://schemas.microsoft.com/office/powerpoint/2010/main" val="84138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4298" y="382369"/>
            <a:ext cx="9212104" cy="138815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34298" y="1911835"/>
            <a:ext cx="9212104" cy="455681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34298" y="6656513"/>
            <a:ext cx="2403158" cy="382367"/>
          </a:xfrm>
          <a:prstGeom prst="rect">
            <a:avLst/>
          </a:prstGeom>
        </p:spPr>
        <p:txBody>
          <a:bodyPr vert="horz" lIns="91440" tIns="45720" rIns="91440" bIns="45720" rtlCol="0" anchor="ctr"/>
          <a:lstStyle>
            <a:lvl1pPr algn="l">
              <a:defRPr sz="1257">
                <a:solidFill>
                  <a:schemeClr val="tx1">
                    <a:tint val="82000"/>
                  </a:schemeClr>
                </a:solidFill>
              </a:defRPr>
            </a:lvl1pPr>
          </a:lstStyle>
          <a:p>
            <a:fld id="{982084FF-8DDD-EA46-B9D4-1DDC6FE1078C}" type="datetimeFigureOut">
              <a:rPr kumimoji="1" lang="zh-CN" altLang="en-US" smtClean="0"/>
              <a:t>2024/2/9</a:t>
            </a:fld>
            <a:endParaRPr kumimoji="1" lang="zh-CN" altLang="en-US"/>
          </a:p>
        </p:txBody>
      </p:sp>
      <p:sp>
        <p:nvSpPr>
          <p:cNvPr id="5" name="Footer Placeholder 4"/>
          <p:cNvSpPr>
            <a:spLocks noGrp="1"/>
          </p:cNvSpPr>
          <p:nvPr>
            <p:ph type="ftr" sz="quarter" idx="3"/>
          </p:nvPr>
        </p:nvSpPr>
        <p:spPr>
          <a:xfrm>
            <a:off x="3537982" y="6656513"/>
            <a:ext cx="3604736" cy="382367"/>
          </a:xfrm>
          <a:prstGeom prst="rect">
            <a:avLst/>
          </a:prstGeom>
        </p:spPr>
        <p:txBody>
          <a:bodyPr vert="horz" lIns="91440" tIns="45720" rIns="91440" bIns="45720" rtlCol="0" anchor="ctr"/>
          <a:lstStyle>
            <a:lvl1pPr algn="ctr">
              <a:defRPr sz="1257">
                <a:solidFill>
                  <a:schemeClr val="tx1">
                    <a:tint val="82000"/>
                  </a:schemeClr>
                </a:solidFill>
              </a:defRPr>
            </a:lvl1pPr>
          </a:lstStyle>
          <a:p>
            <a:endParaRPr kumimoji="1" lang="zh-CN" altLang="en-US"/>
          </a:p>
        </p:txBody>
      </p:sp>
      <p:sp>
        <p:nvSpPr>
          <p:cNvPr id="6" name="Slide Number Placeholder 5"/>
          <p:cNvSpPr>
            <a:spLocks noGrp="1"/>
          </p:cNvSpPr>
          <p:nvPr>
            <p:ph type="sldNum" sz="quarter" idx="4"/>
          </p:nvPr>
        </p:nvSpPr>
        <p:spPr>
          <a:xfrm>
            <a:off x="7543244" y="6656513"/>
            <a:ext cx="2403158" cy="382367"/>
          </a:xfrm>
          <a:prstGeom prst="rect">
            <a:avLst/>
          </a:prstGeom>
        </p:spPr>
        <p:txBody>
          <a:bodyPr vert="horz" lIns="91440" tIns="45720" rIns="91440" bIns="45720" rtlCol="0" anchor="ctr"/>
          <a:lstStyle>
            <a:lvl1pPr algn="r">
              <a:defRPr sz="1257">
                <a:solidFill>
                  <a:schemeClr val="tx1">
                    <a:tint val="82000"/>
                  </a:schemeClr>
                </a:solidFill>
              </a:defRPr>
            </a:lvl1pPr>
          </a:lstStyle>
          <a:p>
            <a:fld id="{854EA246-C503-3640-8545-BC3D69820CB1}" type="slidenum">
              <a:rPr kumimoji="1" lang="zh-CN" altLang="en-US" smtClean="0"/>
              <a:t>‹#›</a:t>
            </a:fld>
            <a:endParaRPr kumimoji="1" lang="zh-CN" altLang="en-US"/>
          </a:p>
        </p:txBody>
      </p:sp>
    </p:spTree>
    <p:extLst>
      <p:ext uri="{BB962C8B-B14F-4D97-AF65-F5344CB8AC3E}">
        <p14:creationId xmlns:p14="http://schemas.microsoft.com/office/powerpoint/2010/main" val="38534395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57560" rtl="0" eaLnBrk="1" latinLnBrk="0" hangingPunct="1">
        <a:lnSpc>
          <a:spcPct val="90000"/>
        </a:lnSpc>
        <a:spcBef>
          <a:spcPct val="0"/>
        </a:spcBef>
        <a:buNone/>
        <a:defRPr sz="4608" kern="1200">
          <a:solidFill>
            <a:schemeClr val="tx1"/>
          </a:solidFill>
          <a:latin typeface="+mj-lt"/>
          <a:ea typeface="+mj-ea"/>
          <a:cs typeface="+mj-cs"/>
        </a:defRPr>
      </a:lvl1pPr>
    </p:titleStyle>
    <p:bodyStyle>
      <a:lvl1pPr marL="239390" indent="-239390" algn="l" defTabSz="957560" rtl="0" eaLnBrk="1" latinLnBrk="0" hangingPunct="1">
        <a:lnSpc>
          <a:spcPct val="90000"/>
        </a:lnSpc>
        <a:spcBef>
          <a:spcPts val="1047"/>
        </a:spcBef>
        <a:buFont typeface="Arial" panose="020B0604020202020204" pitchFamily="34" charset="0"/>
        <a:buChar char="•"/>
        <a:defRPr sz="2932" kern="1200">
          <a:solidFill>
            <a:schemeClr val="tx1"/>
          </a:solidFill>
          <a:latin typeface="+mn-lt"/>
          <a:ea typeface="+mn-ea"/>
          <a:cs typeface="+mn-cs"/>
        </a:defRPr>
      </a:lvl1pPr>
      <a:lvl2pPr marL="718170" indent="-239390" algn="l" defTabSz="957560" rtl="0" eaLnBrk="1" latinLnBrk="0" hangingPunct="1">
        <a:lnSpc>
          <a:spcPct val="90000"/>
        </a:lnSpc>
        <a:spcBef>
          <a:spcPts val="524"/>
        </a:spcBef>
        <a:buFont typeface="Arial" panose="020B0604020202020204" pitchFamily="34" charset="0"/>
        <a:buChar char="•"/>
        <a:defRPr sz="2513" kern="1200">
          <a:solidFill>
            <a:schemeClr val="tx1"/>
          </a:solidFill>
          <a:latin typeface="+mn-lt"/>
          <a:ea typeface="+mn-ea"/>
          <a:cs typeface="+mn-cs"/>
        </a:defRPr>
      </a:lvl2pPr>
      <a:lvl3pPr marL="1196950" indent="-239390" algn="l" defTabSz="957560" rtl="0" eaLnBrk="1" latinLnBrk="0" hangingPunct="1">
        <a:lnSpc>
          <a:spcPct val="90000"/>
        </a:lnSpc>
        <a:spcBef>
          <a:spcPts val="524"/>
        </a:spcBef>
        <a:buFont typeface="Arial" panose="020B0604020202020204" pitchFamily="34" charset="0"/>
        <a:buChar char="•"/>
        <a:defRPr sz="2094" kern="1200">
          <a:solidFill>
            <a:schemeClr val="tx1"/>
          </a:solidFill>
          <a:latin typeface="+mn-lt"/>
          <a:ea typeface="+mn-ea"/>
          <a:cs typeface="+mn-cs"/>
        </a:defRPr>
      </a:lvl3pPr>
      <a:lvl4pPr marL="1675729" indent="-239390" algn="l" defTabSz="957560" rtl="0" eaLnBrk="1" latinLnBrk="0" hangingPunct="1">
        <a:lnSpc>
          <a:spcPct val="90000"/>
        </a:lnSpc>
        <a:spcBef>
          <a:spcPts val="524"/>
        </a:spcBef>
        <a:buFont typeface="Arial" panose="020B0604020202020204" pitchFamily="34" charset="0"/>
        <a:buChar char="•"/>
        <a:defRPr sz="1885" kern="1200">
          <a:solidFill>
            <a:schemeClr val="tx1"/>
          </a:solidFill>
          <a:latin typeface="+mn-lt"/>
          <a:ea typeface="+mn-ea"/>
          <a:cs typeface="+mn-cs"/>
        </a:defRPr>
      </a:lvl4pPr>
      <a:lvl5pPr marL="2154509" indent="-239390" algn="l" defTabSz="957560" rtl="0" eaLnBrk="1" latinLnBrk="0" hangingPunct="1">
        <a:lnSpc>
          <a:spcPct val="90000"/>
        </a:lnSpc>
        <a:spcBef>
          <a:spcPts val="524"/>
        </a:spcBef>
        <a:buFont typeface="Arial" panose="020B0604020202020204" pitchFamily="34" charset="0"/>
        <a:buChar char="•"/>
        <a:defRPr sz="1885" kern="1200">
          <a:solidFill>
            <a:schemeClr val="tx1"/>
          </a:solidFill>
          <a:latin typeface="+mn-lt"/>
          <a:ea typeface="+mn-ea"/>
          <a:cs typeface="+mn-cs"/>
        </a:defRPr>
      </a:lvl5pPr>
      <a:lvl6pPr marL="2633289" indent="-239390" algn="l" defTabSz="957560" rtl="0" eaLnBrk="1" latinLnBrk="0" hangingPunct="1">
        <a:lnSpc>
          <a:spcPct val="90000"/>
        </a:lnSpc>
        <a:spcBef>
          <a:spcPts val="524"/>
        </a:spcBef>
        <a:buFont typeface="Arial" panose="020B0604020202020204" pitchFamily="34" charset="0"/>
        <a:buChar char="•"/>
        <a:defRPr sz="1885" kern="1200">
          <a:solidFill>
            <a:schemeClr val="tx1"/>
          </a:solidFill>
          <a:latin typeface="+mn-lt"/>
          <a:ea typeface="+mn-ea"/>
          <a:cs typeface="+mn-cs"/>
        </a:defRPr>
      </a:lvl6pPr>
      <a:lvl7pPr marL="3112069" indent="-239390" algn="l" defTabSz="957560" rtl="0" eaLnBrk="1" latinLnBrk="0" hangingPunct="1">
        <a:lnSpc>
          <a:spcPct val="90000"/>
        </a:lnSpc>
        <a:spcBef>
          <a:spcPts val="524"/>
        </a:spcBef>
        <a:buFont typeface="Arial" panose="020B0604020202020204" pitchFamily="34" charset="0"/>
        <a:buChar char="•"/>
        <a:defRPr sz="1885" kern="1200">
          <a:solidFill>
            <a:schemeClr val="tx1"/>
          </a:solidFill>
          <a:latin typeface="+mn-lt"/>
          <a:ea typeface="+mn-ea"/>
          <a:cs typeface="+mn-cs"/>
        </a:defRPr>
      </a:lvl7pPr>
      <a:lvl8pPr marL="3590849" indent="-239390" algn="l" defTabSz="957560" rtl="0" eaLnBrk="1" latinLnBrk="0" hangingPunct="1">
        <a:lnSpc>
          <a:spcPct val="90000"/>
        </a:lnSpc>
        <a:spcBef>
          <a:spcPts val="524"/>
        </a:spcBef>
        <a:buFont typeface="Arial" panose="020B0604020202020204" pitchFamily="34" charset="0"/>
        <a:buChar char="•"/>
        <a:defRPr sz="1885" kern="1200">
          <a:solidFill>
            <a:schemeClr val="tx1"/>
          </a:solidFill>
          <a:latin typeface="+mn-lt"/>
          <a:ea typeface="+mn-ea"/>
          <a:cs typeface="+mn-cs"/>
        </a:defRPr>
      </a:lvl8pPr>
      <a:lvl9pPr marL="4069629" indent="-239390" algn="l" defTabSz="957560" rtl="0" eaLnBrk="1" latinLnBrk="0" hangingPunct="1">
        <a:lnSpc>
          <a:spcPct val="90000"/>
        </a:lnSpc>
        <a:spcBef>
          <a:spcPts val="524"/>
        </a:spcBef>
        <a:buFont typeface="Arial" panose="020B0604020202020204" pitchFamily="34" charset="0"/>
        <a:buChar char="•"/>
        <a:defRPr sz="1885" kern="1200">
          <a:solidFill>
            <a:schemeClr val="tx1"/>
          </a:solidFill>
          <a:latin typeface="+mn-lt"/>
          <a:ea typeface="+mn-ea"/>
          <a:cs typeface="+mn-cs"/>
        </a:defRPr>
      </a:lvl9pPr>
    </p:bodyStyle>
    <p:otherStyle>
      <a:defPPr>
        <a:defRPr lang="en-US"/>
      </a:defPPr>
      <a:lvl1pPr marL="0" algn="l" defTabSz="957560" rtl="0" eaLnBrk="1" latinLnBrk="0" hangingPunct="1">
        <a:defRPr sz="1885" kern="1200">
          <a:solidFill>
            <a:schemeClr val="tx1"/>
          </a:solidFill>
          <a:latin typeface="+mn-lt"/>
          <a:ea typeface="+mn-ea"/>
          <a:cs typeface="+mn-cs"/>
        </a:defRPr>
      </a:lvl1pPr>
      <a:lvl2pPr marL="478780" algn="l" defTabSz="957560" rtl="0" eaLnBrk="1" latinLnBrk="0" hangingPunct="1">
        <a:defRPr sz="1885" kern="1200">
          <a:solidFill>
            <a:schemeClr val="tx1"/>
          </a:solidFill>
          <a:latin typeface="+mn-lt"/>
          <a:ea typeface="+mn-ea"/>
          <a:cs typeface="+mn-cs"/>
        </a:defRPr>
      </a:lvl2pPr>
      <a:lvl3pPr marL="957560" algn="l" defTabSz="957560" rtl="0" eaLnBrk="1" latinLnBrk="0" hangingPunct="1">
        <a:defRPr sz="1885" kern="1200">
          <a:solidFill>
            <a:schemeClr val="tx1"/>
          </a:solidFill>
          <a:latin typeface="+mn-lt"/>
          <a:ea typeface="+mn-ea"/>
          <a:cs typeface="+mn-cs"/>
        </a:defRPr>
      </a:lvl3pPr>
      <a:lvl4pPr marL="1436340" algn="l" defTabSz="957560" rtl="0" eaLnBrk="1" latinLnBrk="0" hangingPunct="1">
        <a:defRPr sz="1885" kern="1200">
          <a:solidFill>
            <a:schemeClr val="tx1"/>
          </a:solidFill>
          <a:latin typeface="+mn-lt"/>
          <a:ea typeface="+mn-ea"/>
          <a:cs typeface="+mn-cs"/>
        </a:defRPr>
      </a:lvl4pPr>
      <a:lvl5pPr marL="1915119" algn="l" defTabSz="957560" rtl="0" eaLnBrk="1" latinLnBrk="0" hangingPunct="1">
        <a:defRPr sz="1885" kern="1200">
          <a:solidFill>
            <a:schemeClr val="tx1"/>
          </a:solidFill>
          <a:latin typeface="+mn-lt"/>
          <a:ea typeface="+mn-ea"/>
          <a:cs typeface="+mn-cs"/>
        </a:defRPr>
      </a:lvl5pPr>
      <a:lvl6pPr marL="2393899" algn="l" defTabSz="957560" rtl="0" eaLnBrk="1" latinLnBrk="0" hangingPunct="1">
        <a:defRPr sz="1885" kern="1200">
          <a:solidFill>
            <a:schemeClr val="tx1"/>
          </a:solidFill>
          <a:latin typeface="+mn-lt"/>
          <a:ea typeface="+mn-ea"/>
          <a:cs typeface="+mn-cs"/>
        </a:defRPr>
      </a:lvl6pPr>
      <a:lvl7pPr marL="2872679" algn="l" defTabSz="957560" rtl="0" eaLnBrk="1" latinLnBrk="0" hangingPunct="1">
        <a:defRPr sz="1885" kern="1200">
          <a:solidFill>
            <a:schemeClr val="tx1"/>
          </a:solidFill>
          <a:latin typeface="+mn-lt"/>
          <a:ea typeface="+mn-ea"/>
          <a:cs typeface="+mn-cs"/>
        </a:defRPr>
      </a:lvl7pPr>
      <a:lvl8pPr marL="3351459" algn="l" defTabSz="957560" rtl="0" eaLnBrk="1" latinLnBrk="0" hangingPunct="1">
        <a:defRPr sz="1885" kern="1200">
          <a:solidFill>
            <a:schemeClr val="tx1"/>
          </a:solidFill>
          <a:latin typeface="+mn-lt"/>
          <a:ea typeface="+mn-ea"/>
          <a:cs typeface="+mn-cs"/>
        </a:defRPr>
      </a:lvl8pPr>
      <a:lvl9pPr marL="3830239" algn="l" defTabSz="957560" rtl="0" eaLnBrk="1" latinLnBrk="0" hangingPunct="1">
        <a:defRPr sz="18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287FBC5-508C-D76C-7AF3-6743B22CAFE0}"/>
              </a:ext>
            </a:extLst>
          </p:cNvPr>
          <p:cNvSpPr txBox="1"/>
          <p:nvPr/>
        </p:nvSpPr>
        <p:spPr>
          <a:xfrm>
            <a:off x="115622" y="80926"/>
            <a:ext cx="10455215" cy="307777"/>
          </a:xfrm>
          <a:prstGeom prst="rect">
            <a:avLst/>
          </a:prstGeom>
          <a:noFill/>
          <a:ln>
            <a:solidFill>
              <a:schemeClr val="tx1"/>
            </a:solidFill>
          </a:ln>
        </p:spPr>
        <p:txBody>
          <a:bodyPr wrap="square" rtlCol="0">
            <a:spAutoFit/>
          </a:bodyPr>
          <a:lstStyle/>
          <a:p>
            <a:r>
              <a:rPr kumimoji="1" lang="en-US" altLang="zh-CN" sz="1200" b="1" dirty="0">
                <a:latin typeface="Microsoft YaHei" panose="020B0503020204020204" pitchFamily="34" charset="-122"/>
                <a:ea typeface="Microsoft YaHei" panose="020B0503020204020204" pitchFamily="34" charset="-122"/>
              </a:rPr>
              <a:t>Instruction</a:t>
            </a:r>
            <a:r>
              <a:rPr kumimoji="1" lang="en-US" altLang="zh-CN" sz="1400" dirty="0">
                <a:latin typeface="Microsoft YaHei" panose="020B0503020204020204" pitchFamily="34" charset="-122"/>
                <a:ea typeface="Microsoft YaHei" panose="020B0503020204020204" pitchFamily="34" charset="-122"/>
              </a:rPr>
              <a:t>:</a:t>
            </a:r>
            <a:r>
              <a:rPr kumimoji="1" lang="zh-CN" altLang="en-US" sz="1400">
                <a:latin typeface="Microsoft YaHei" panose="020B0503020204020204" pitchFamily="34" charset="-122"/>
                <a:ea typeface="Microsoft YaHei" panose="020B0503020204020204" pitchFamily="34" charset="-122"/>
              </a:rPr>
              <a:t>  </a:t>
            </a:r>
            <a:r>
              <a:rPr kumimoji="1" lang="en-US" altLang="zh-CN" sz="1200" dirty="0">
                <a:latin typeface="Microsoft YaHei" panose="020B0503020204020204" pitchFamily="34" charset="-122"/>
                <a:ea typeface="Microsoft YaHei" panose="020B0503020204020204" pitchFamily="34" charset="-122"/>
              </a:rPr>
              <a:t>What are the names of some famous actors that started their careers on Broadway?</a:t>
            </a:r>
            <a:endParaRPr kumimoji="1" lang="zh-CN" altLang="en-US" sz="140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DE7BBA54-D84B-EE68-6EB7-B1516AD4956A}"/>
              </a:ext>
            </a:extLst>
          </p:cNvPr>
          <p:cNvSpPr txBox="1"/>
          <p:nvPr/>
        </p:nvSpPr>
        <p:spPr>
          <a:xfrm>
            <a:off x="115622" y="388611"/>
            <a:ext cx="10455215" cy="3185487"/>
          </a:xfrm>
          <a:prstGeom prst="rect">
            <a:avLst/>
          </a:prstGeom>
          <a:noFill/>
          <a:ln>
            <a:solidFill>
              <a:schemeClr val="tx1"/>
            </a:solidFill>
          </a:ln>
        </p:spPr>
        <p:txBody>
          <a:bodyPr wrap="square" rtlCol="0">
            <a:spAutoFit/>
          </a:bodyPr>
          <a:lstStyle/>
          <a:p>
            <a:r>
              <a:rPr kumimoji="1" lang="en-US" altLang="zh-CN" sz="1200" b="1" dirty="0">
                <a:latin typeface="Microsoft YaHei" panose="020B0503020204020204" pitchFamily="34" charset="-122"/>
                <a:ea typeface="Microsoft YaHei" panose="020B0503020204020204" pitchFamily="34" charset="-122"/>
              </a:rPr>
              <a:t>Response</a:t>
            </a:r>
            <a:r>
              <a:rPr kumimoji="1" lang="zh-CN" altLang="en-US" sz="1200" b="1" dirty="0">
                <a:latin typeface="Microsoft YaHei" panose="020B0503020204020204" pitchFamily="34" charset="-122"/>
                <a:ea typeface="Microsoft YaHei" panose="020B0503020204020204" pitchFamily="34" charset="-122"/>
              </a:rPr>
              <a:t> </a:t>
            </a:r>
            <a:r>
              <a:rPr kumimoji="1" lang="en-US" altLang="zh-CN" sz="1200" dirty="0">
                <a:latin typeface="Microsoft YaHei" panose="020B0503020204020204" pitchFamily="34" charset="-122"/>
                <a:ea typeface="Microsoft YaHei" panose="020B0503020204020204" pitchFamily="34" charset="-122"/>
              </a:rPr>
              <a:t>of</a:t>
            </a:r>
            <a:r>
              <a:rPr kumimoji="1" lang="zh-CN" altLang="en-US" sz="1200" dirty="0">
                <a:latin typeface="Microsoft YaHei" panose="020B0503020204020204" pitchFamily="34" charset="-122"/>
                <a:ea typeface="Microsoft YaHei" panose="020B0503020204020204" pitchFamily="34" charset="-122"/>
              </a:rPr>
              <a:t> </a:t>
            </a:r>
            <a:r>
              <a:rPr kumimoji="1" lang="en-US" altLang="zh-CN" sz="1200" dirty="0">
                <a:latin typeface="Microsoft YaHei" panose="020B0503020204020204" pitchFamily="34" charset="-122"/>
                <a:ea typeface="Microsoft YaHei" panose="020B0503020204020204" pitchFamily="34" charset="-122"/>
              </a:rPr>
              <a:t>RoCo</a:t>
            </a:r>
            <a:r>
              <a:rPr kumimoji="1" lang="en-US" altLang="zh-CN" sz="1200" b="1" dirty="0">
                <a:latin typeface="Microsoft YaHei" panose="020B0503020204020204" pitchFamily="34" charset="-122"/>
                <a:ea typeface="Microsoft YaHei" panose="020B0503020204020204" pitchFamily="34" charset="-122"/>
              </a:rPr>
              <a:t>,</a:t>
            </a:r>
            <a:r>
              <a:rPr kumimoji="1" lang="zh-CN" altLang="en-US" sz="1200" b="1" dirty="0">
                <a:latin typeface="Microsoft YaHei" panose="020B0503020204020204" pitchFamily="34" charset="-122"/>
                <a:ea typeface="Microsoft YaHei" panose="020B0503020204020204" pitchFamily="34" charset="-122"/>
              </a:rPr>
              <a:t> </a:t>
            </a:r>
            <a:r>
              <a:rPr kumimoji="1" lang="en-US" altLang="zh-CN" sz="1200" dirty="0">
                <a:latin typeface="Microsoft YaHei" panose="020B0503020204020204" pitchFamily="34" charset="-122"/>
                <a:ea typeface="Microsoft YaHei" panose="020B0503020204020204" pitchFamily="34" charset="-122"/>
              </a:rPr>
              <a:t>100%</a:t>
            </a:r>
            <a:r>
              <a:rPr kumimoji="1" lang="zh-CN" altLang="en-US" sz="1200" dirty="0">
                <a:latin typeface="Microsoft YaHei" panose="020B0503020204020204" pitchFamily="34" charset="-122"/>
                <a:ea typeface="Microsoft YaHei" panose="020B0503020204020204" pitchFamily="34" charset="-122"/>
              </a:rPr>
              <a:t> </a:t>
            </a:r>
            <a:r>
              <a:rPr kumimoji="1" lang="en-US" altLang="zh-CN" sz="1200" dirty="0">
                <a:latin typeface="Microsoft YaHei" panose="020B0503020204020204" pitchFamily="34" charset="-122"/>
                <a:ea typeface="Microsoft YaHei" panose="020B0503020204020204" pitchFamily="34" charset="-122"/>
              </a:rPr>
              <a:t>KV</a:t>
            </a:r>
            <a:r>
              <a:rPr kumimoji="1" lang="zh-CN" altLang="en-US" sz="1200" dirty="0">
                <a:latin typeface="Microsoft YaHei" panose="020B0503020204020204" pitchFamily="34" charset="-122"/>
                <a:ea typeface="Microsoft YaHei" panose="020B0503020204020204" pitchFamily="34" charset="-122"/>
              </a:rPr>
              <a:t> </a:t>
            </a:r>
            <a:r>
              <a:rPr kumimoji="1" lang="en-US" altLang="zh-CN" sz="1200" dirty="0">
                <a:latin typeface="Microsoft YaHei" panose="020B0503020204020204" pitchFamily="34" charset="-122"/>
                <a:ea typeface="Microsoft YaHei" panose="020B0503020204020204" pitchFamily="34" charset="-122"/>
              </a:rPr>
              <a:t>Cache:</a:t>
            </a:r>
          </a:p>
          <a:p>
            <a:r>
              <a:rPr kumimoji="1" lang="en-US" altLang="zh-CN" sz="1050" dirty="0">
                <a:latin typeface="Microsoft YaHei" panose="020B0503020204020204" pitchFamily="34" charset="-122"/>
                <a:ea typeface="Microsoft YaHei" panose="020B0503020204020204" pitchFamily="34" charset="-122"/>
              </a:rPr>
              <a:t>Thank you for your question! There are many talented actors who have started their careers on Broadway and gone on to achieve great success in the entertainment industry. Here are some famous actors who got their start on Broadway:</a:t>
            </a:r>
          </a:p>
          <a:p>
            <a:r>
              <a:rPr kumimoji="1" lang="en-US" altLang="zh-CN" sz="1050" dirty="0">
                <a:latin typeface="Microsoft YaHei" panose="020B0503020204020204" pitchFamily="34" charset="-122"/>
                <a:ea typeface="Microsoft YaHei" panose="020B0503020204020204" pitchFamily="34" charset="-122"/>
              </a:rPr>
              <a:t>1. Hugh Jackman: Known for his roles in "The Boy from Oz" and "The Greatest Showman," Jackman got his start on Broadway in the musical "Oklahoma!"</a:t>
            </a:r>
          </a:p>
          <a:p>
            <a:r>
              <a:rPr kumimoji="1" lang="en-US" altLang="zh-CN" sz="1050" dirty="0">
                <a:latin typeface="Microsoft YaHei" panose="020B0503020204020204" pitchFamily="34" charset="-122"/>
                <a:ea typeface="Microsoft YaHei" panose="020B0503020204020204" pitchFamily="34" charset="-122"/>
              </a:rPr>
              <a:t>2. Audra McDonald: A six-time Tony Award winner, McDonald got her start on Broadway in the musical "Ragtime."</a:t>
            </a:r>
          </a:p>
          <a:p>
            <a:r>
              <a:rPr kumimoji="1" lang="en-US" altLang="zh-CN" sz="1050" dirty="0">
                <a:latin typeface="Microsoft YaHei" panose="020B0503020204020204" pitchFamily="34" charset="-122"/>
                <a:ea typeface="Microsoft YaHei" panose="020B0503020204020204" pitchFamily="34" charset="-122"/>
              </a:rPr>
              <a:t>3. Idina Menzel: Menzel got her start on Broadway in the musical "Rent" and went on to star in "Wicked" and "Frozen."</a:t>
            </a:r>
          </a:p>
          <a:p>
            <a:r>
              <a:rPr kumimoji="1" lang="en-US" altLang="zh-CN" sz="1050" dirty="0">
                <a:latin typeface="Microsoft YaHei" panose="020B0503020204020204" pitchFamily="34" charset="-122"/>
                <a:ea typeface="Microsoft YaHei" panose="020B0503020204020204" pitchFamily="34" charset="-122"/>
              </a:rPr>
              <a:t>4. Lin-Manuel Miranda: Miranda got his start on Broadway in the musical "In the Heights" and went on to create the hit musical "Hamilton."</a:t>
            </a:r>
          </a:p>
          <a:p>
            <a:r>
              <a:rPr kumimoji="1" lang="en-US" altLang="zh-CN" sz="1050" dirty="0">
                <a:latin typeface="Microsoft YaHei" panose="020B0503020204020204" pitchFamily="34" charset="-122"/>
                <a:ea typeface="Microsoft YaHei" panose="020B0503020204020204" pitchFamily="34" charset="-122"/>
              </a:rPr>
              <a:t>5. Bernadette Peters: A legendary actress and singer, Peters got her start on Broadway in the musical "The Beautyful Nose" and has since starred in numerous productions, including "Gypsy" and "Sweeney Todd."</a:t>
            </a:r>
          </a:p>
          <a:p>
            <a:r>
              <a:rPr kumimoji="1" lang="en-US" altLang="zh-CN" sz="1050" dirty="0">
                <a:latin typeface="Microsoft YaHei" panose="020B0503020204020204" pitchFamily="34" charset="-122"/>
                <a:ea typeface="Microsoft YaHei" panose="020B0503020204020204" pitchFamily="34" charset="-122"/>
              </a:rPr>
              <a:t>6. James Corden: Corden got his start on Broadway in the musical "Les Miserables" before becoming a late-night talk show host on "The Late Late Show with James Corden."</a:t>
            </a:r>
          </a:p>
          <a:p>
            <a:r>
              <a:rPr kumimoji="1" lang="en-US" altLang="zh-CN" sz="1050" dirty="0">
                <a:latin typeface="Microsoft YaHei" panose="020B0503020204020204" pitchFamily="34" charset="-122"/>
                <a:ea typeface="Microsoft YaHei" panose="020B0503020204020204" pitchFamily="34" charset="-122"/>
              </a:rPr>
              <a:t>7. Christine Baranski: Baranski got her start on Broadway in the musical "The Producers" and has since appeared in numerous productions, including "The Good Wife" and "The Good Fight."</a:t>
            </a:r>
          </a:p>
          <a:p>
            <a:r>
              <a:rPr kumimoji="1" lang="en-US" altLang="zh-CN" sz="1050" dirty="0">
                <a:latin typeface="Microsoft YaHei" panose="020B0503020204020204" pitchFamily="34" charset="-122"/>
                <a:ea typeface="Microsoft YaHei" panose="020B0503020204020204" pitchFamily="34" charset="-122"/>
              </a:rPr>
              <a:t>8. Nathan Lane: Lane got his start on Broadway in the musical "A Funny Thing Happened on the Way to the Forum" and has since starred in numerous productions, including "The Producers" and "It's Only a Play."</a:t>
            </a:r>
          </a:p>
          <a:p>
            <a:r>
              <a:rPr kumimoji="1" lang="en-US" altLang="zh-CN" sz="1050" dirty="0">
                <a:latin typeface="Microsoft YaHei" panose="020B0503020204020204" pitchFamily="34" charset="-122"/>
                <a:ea typeface="Microsoft YaHei" panose="020B0503020204020204" pitchFamily="34" charset="-122"/>
              </a:rPr>
              <a:t>9. Bette Midler: Midler got her start on Broadway in the musical "Fiddler on the Roof" and went on to star in "Wicked" and "Hello, Dolly!"</a:t>
            </a:r>
          </a:p>
          <a:p>
            <a:r>
              <a:rPr kumimoji="1" lang="en-US" altLang="zh-CN" sz="1050" dirty="0">
                <a:latin typeface="Microsoft YaHei" panose="020B0503020204020204" pitchFamily="34" charset="-122"/>
                <a:ea typeface="Microsoft YaHei" panose="020B0503020204020204" pitchFamily="34" charset="-122"/>
              </a:rPr>
              <a:t>10. John Leguizamo: Leguizamo got his start on Broadway in the play "A Day in the Death of Don Quixote" and has since appeared in numerous productions, including "The Lion King" and "Spike Lee's Summer of Sam."</a:t>
            </a:r>
          </a:p>
          <a:p>
            <a:r>
              <a:rPr kumimoji="1" lang="en-US" altLang="zh-CN" sz="1050" dirty="0">
                <a:latin typeface="Microsoft YaHei" panose="020B0503020204020204" pitchFamily="34" charset="-122"/>
                <a:ea typeface="Microsoft YaHei" panose="020B0503020204020204" pitchFamily="34" charset="-122"/>
              </a:rPr>
              <a:t>I hope this helps! Let me know if you have any other questions.</a:t>
            </a:r>
            <a:endParaRPr kumimoji="1" lang="zh-CN" altLang="en-US" sz="1050" dirty="0">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F3DEA3A7-D93B-F4D6-2F9C-516419E4E08D}"/>
              </a:ext>
            </a:extLst>
          </p:cNvPr>
          <p:cNvSpPr txBox="1"/>
          <p:nvPr/>
        </p:nvSpPr>
        <p:spPr>
          <a:xfrm>
            <a:off x="115621" y="3573377"/>
            <a:ext cx="10455215" cy="3508653"/>
          </a:xfrm>
          <a:prstGeom prst="rect">
            <a:avLst/>
          </a:prstGeom>
          <a:noFill/>
          <a:ln>
            <a:solidFill>
              <a:schemeClr val="tx1"/>
            </a:solidFill>
          </a:ln>
        </p:spPr>
        <p:txBody>
          <a:bodyPr wrap="square" rtlCol="0">
            <a:spAutoFit/>
          </a:bodyPr>
          <a:lstStyle/>
          <a:p>
            <a:r>
              <a:rPr kumimoji="1" lang="en-US" altLang="zh-CN" sz="1200" b="1" dirty="0">
                <a:latin typeface="Microsoft YaHei" panose="020B0503020204020204" pitchFamily="34" charset="-122"/>
                <a:ea typeface="Microsoft YaHei" panose="020B0503020204020204" pitchFamily="34" charset="-122"/>
              </a:rPr>
              <a:t>Response</a:t>
            </a:r>
            <a:r>
              <a:rPr kumimoji="1" lang="zh-CN" altLang="en-US" sz="1200" b="1" dirty="0">
                <a:latin typeface="Microsoft YaHei" panose="020B0503020204020204" pitchFamily="34" charset="-122"/>
                <a:ea typeface="Microsoft YaHei" panose="020B0503020204020204" pitchFamily="34" charset="-122"/>
              </a:rPr>
              <a:t> </a:t>
            </a:r>
            <a:r>
              <a:rPr kumimoji="1" lang="en-US" altLang="zh-CN" sz="1200" dirty="0">
                <a:latin typeface="Microsoft YaHei" panose="020B0503020204020204" pitchFamily="34" charset="-122"/>
                <a:ea typeface="Microsoft YaHei" panose="020B0503020204020204" pitchFamily="34" charset="-122"/>
              </a:rPr>
              <a:t>of</a:t>
            </a:r>
            <a:r>
              <a:rPr kumimoji="1" lang="zh-CN" altLang="en-US" sz="1200" dirty="0">
                <a:latin typeface="Microsoft YaHei" panose="020B0503020204020204" pitchFamily="34" charset="-122"/>
                <a:ea typeface="Microsoft YaHei" panose="020B0503020204020204" pitchFamily="34" charset="-122"/>
              </a:rPr>
              <a:t> </a:t>
            </a:r>
            <a:r>
              <a:rPr kumimoji="1" lang="en-US" altLang="zh-CN" sz="1200" dirty="0">
                <a:latin typeface="Microsoft YaHei" panose="020B0503020204020204" pitchFamily="34" charset="-122"/>
                <a:ea typeface="Microsoft YaHei" panose="020B0503020204020204" pitchFamily="34" charset="-122"/>
              </a:rPr>
              <a:t>RoCo</a:t>
            </a:r>
            <a:r>
              <a:rPr kumimoji="1" lang="en-US" altLang="zh-CN" sz="1200" b="1" dirty="0">
                <a:latin typeface="Microsoft YaHei" panose="020B0503020204020204" pitchFamily="34" charset="-122"/>
                <a:ea typeface="Microsoft YaHei" panose="020B0503020204020204" pitchFamily="34" charset="-122"/>
              </a:rPr>
              <a:t>,</a:t>
            </a:r>
            <a:r>
              <a:rPr kumimoji="1" lang="zh-CN" altLang="en-US" sz="1200" b="1" dirty="0">
                <a:latin typeface="Microsoft YaHei" panose="020B0503020204020204" pitchFamily="34" charset="-122"/>
                <a:ea typeface="Microsoft YaHei" panose="020B0503020204020204" pitchFamily="34" charset="-122"/>
              </a:rPr>
              <a:t> </a:t>
            </a:r>
            <a:r>
              <a:rPr kumimoji="1" lang="en-US" altLang="zh-CN" sz="1200" dirty="0">
                <a:latin typeface="Microsoft YaHei" panose="020B0503020204020204" pitchFamily="34" charset="-122"/>
                <a:ea typeface="Microsoft YaHei" panose="020B0503020204020204" pitchFamily="34" charset="-122"/>
              </a:rPr>
              <a:t>30%</a:t>
            </a:r>
            <a:r>
              <a:rPr kumimoji="1" lang="zh-CN" altLang="en-US" sz="1200" dirty="0">
                <a:latin typeface="Microsoft YaHei" panose="020B0503020204020204" pitchFamily="34" charset="-122"/>
                <a:ea typeface="Microsoft YaHei" panose="020B0503020204020204" pitchFamily="34" charset="-122"/>
              </a:rPr>
              <a:t> </a:t>
            </a:r>
            <a:r>
              <a:rPr kumimoji="1" lang="en-US" altLang="zh-CN" sz="1200" dirty="0">
                <a:latin typeface="Microsoft YaHei" panose="020B0503020204020204" pitchFamily="34" charset="-122"/>
                <a:ea typeface="Microsoft YaHei" panose="020B0503020204020204" pitchFamily="34" charset="-122"/>
              </a:rPr>
              <a:t>KV</a:t>
            </a:r>
            <a:r>
              <a:rPr kumimoji="1" lang="zh-CN" altLang="en-US" sz="1200" dirty="0">
                <a:latin typeface="Microsoft YaHei" panose="020B0503020204020204" pitchFamily="34" charset="-122"/>
                <a:ea typeface="Microsoft YaHei" panose="020B0503020204020204" pitchFamily="34" charset="-122"/>
              </a:rPr>
              <a:t> </a:t>
            </a:r>
            <a:r>
              <a:rPr kumimoji="1" lang="en-US" altLang="zh-CN" sz="1200" dirty="0">
                <a:latin typeface="Microsoft YaHei" panose="020B0503020204020204" pitchFamily="34" charset="-122"/>
                <a:ea typeface="Microsoft YaHei" panose="020B0503020204020204" pitchFamily="34" charset="-122"/>
              </a:rPr>
              <a:t>Cache:</a:t>
            </a:r>
          </a:p>
          <a:p>
            <a:pPr algn="l"/>
            <a:r>
              <a:rPr lang="en-US" altLang="zh-CN" sz="1050" dirty="0">
                <a:solidFill>
                  <a:srgbClr val="1F2328"/>
                </a:solidFill>
                <a:latin typeface="Microsoft YaHei" panose="020B0503020204020204" pitchFamily="34" charset="-122"/>
                <a:ea typeface="Microsoft YaHei" panose="020B0503020204020204" pitchFamily="34" charset="-122"/>
              </a:rPr>
              <a:t>Thank you for your question! There are many talented actors who have started their careers on Broadway and gone on to achieve great success in the entertainment industry. Here are some famous actors who got their start on Broadway: </a:t>
            </a:r>
          </a:p>
          <a:p>
            <a:r>
              <a:rPr lang="en-US" altLang="zh-CN" sz="1050" dirty="0">
                <a:solidFill>
                  <a:srgbClr val="1F2328"/>
                </a:solidFill>
                <a:latin typeface="Microsoft YaHei" panose="020B0503020204020204" pitchFamily="34" charset="-122"/>
                <a:ea typeface="Microsoft YaHei" panose="020B0503020204020204" pitchFamily="34" charset="-122"/>
              </a:rPr>
              <a:t>1.</a:t>
            </a:r>
            <a:r>
              <a:rPr lang="zh-CN" altLang="en-US" sz="1050" dirty="0">
                <a:solidFill>
                  <a:srgbClr val="1F2328"/>
                </a:solidFill>
                <a:latin typeface="Microsoft YaHei" panose="020B0503020204020204" pitchFamily="34" charset="-122"/>
                <a:ea typeface="Microsoft YaHei" panose="020B0503020204020204" pitchFamily="34" charset="-122"/>
              </a:rPr>
              <a:t> </a:t>
            </a:r>
            <a:r>
              <a:rPr lang="en-US" altLang="zh-CN" sz="1050" dirty="0">
                <a:solidFill>
                  <a:srgbClr val="1F2328"/>
                </a:solidFill>
                <a:latin typeface="Microsoft YaHei" panose="020B0503020204020204" pitchFamily="34" charset="-122"/>
                <a:ea typeface="Microsoft YaHei" panose="020B0503020204020204" pitchFamily="34" charset="-122"/>
              </a:rPr>
              <a:t>Hugh Jackman: Known for his roles in "The Boy from Oz" and "The Greatest Showman," Jackman got his start on Broadway in the musical "Oklahoma!" </a:t>
            </a:r>
          </a:p>
          <a:p>
            <a:pPr algn="l"/>
            <a:r>
              <a:rPr lang="en-US" altLang="zh-CN" sz="1050" dirty="0">
                <a:solidFill>
                  <a:srgbClr val="1F2328"/>
                </a:solidFill>
                <a:latin typeface="Microsoft YaHei" panose="020B0503020204020204" pitchFamily="34" charset="-122"/>
                <a:ea typeface="Microsoft YaHei" panose="020B0503020204020204" pitchFamily="34" charset="-122"/>
              </a:rPr>
              <a:t>2. Audra McDonald: A six-time Tony Award winner, McDonald got her start on Broadway in the musical "Ragtime." </a:t>
            </a:r>
          </a:p>
          <a:p>
            <a:pPr algn="l"/>
            <a:r>
              <a:rPr lang="en-US" altLang="zh-CN" sz="1050" dirty="0">
                <a:solidFill>
                  <a:srgbClr val="1F2328"/>
                </a:solidFill>
                <a:latin typeface="Microsoft YaHei" panose="020B0503020204020204" pitchFamily="34" charset="-122"/>
                <a:ea typeface="Microsoft YaHei" panose="020B0503020204020204" pitchFamily="34" charset="-122"/>
              </a:rPr>
              <a:t>3. Idina Menzel: Menzel got her start on Broadway in the musical "Rent" and went on to star in "Wicked" and "Frozen." </a:t>
            </a:r>
          </a:p>
          <a:p>
            <a:pPr algn="l"/>
            <a:r>
              <a:rPr lang="en-US" altLang="zh-CN" sz="1050" dirty="0">
                <a:solidFill>
                  <a:srgbClr val="1F2328"/>
                </a:solidFill>
                <a:latin typeface="Microsoft YaHei" panose="020B0503020204020204" pitchFamily="34" charset="-122"/>
                <a:ea typeface="Microsoft YaHei" panose="020B0503020204020204" pitchFamily="34" charset="-122"/>
              </a:rPr>
              <a:t>4. Lin-Manuel Miranda: Miranda got his start on Broadway in the musical "In the Heights" and went on to create the hit musical "Hamilton." </a:t>
            </a:r>
          </a:p>
          <a:p>
            <a:pPr algn="l"/>
            <a:r>
              <a:rPr lang="en-US" altLang="zh-CN" sz="1050" dirty="0">
                <a:solidFill>
                  <a:srgbClr val="1F2328"/>
                </a:solidFill>
                <a:latin typeface="Microsoft YaHei" panose="020B0503020204020204" pitchFamily="34" charset="-122"/>
                <a:ea typeface="Microsoft YaHei" panose="020B0503020204020204" pitchFamily="34" charset="-122"/>
              </a:rPr>
              <a:t>5. Bernadette Peters: A legendary actress and singer, Peters got her start on Broadway in the musical "The Beautyful Nose" and has since starred in numerous Broadway productions. </a:t>
            </a:r>
          </a:p>
          <a:p>
            <a:pPr algn="l"/>
            <a:r>
              <a:rPr lang="en-US" altLang="zh-CN" sz="1050" dirty="0">
                <a:solidFill>
                  <a:srgbClr val="1F2328"/>
                </a:solidFill>
                <a:latin typeface="Microsoft YaHei" panose="020B0503020204020204" pitchFamily="34" charset="-122"/>
                <a:ea typeface="Microsoft YaHei" panose="020B0503020204020204" pitchFamily="34" charset="-122"/>
              </a:rPr>
              <a:t>6. James Corden: Corden got his start on Broadway in the musical "Les Miserables" before becoming a late-night talk show host on "The Late Late Show with James Corden." </a:t>
            </a:r>
          </a:p>
          <a:p>
            <a:pPr algn="l"/>
            <a:r>
              <a:rPr lang="en-US" altLang="zh-CN" sz="1050" dirty="0">
                <a:solidFill>
                  <a:srgbClr val="1F2328"/>
                </a:solidFill>
                <a:latin typeface="Microsoft YaHei" panose="020B0503020204020204" pitchFamily="34" charset="-122"/>
                <a:ea typeface="Microsoft YaHei" panose="020B0503020204020204" pitchFamily="34" charset="-122"/>
              </a:rPr>
              <a:t>7. Christine Baranski: Baranski got her start on Broadway in the musical "The Producers" before going on to star in the TV show "The Good Wife" and the movie "The Big Sick." </a:t>
            </a:r>
          </a:p>
          <a:p>
            <a:pPr algn="l"/>
            <a:r>
              <a:rPr lang="en-US" altLang="zh-CN" sz="1050" dirty="0">
                <a:solidFill>
                  <a:srgbClr val="1F2328"/>
                </a:solidFill>
                <a:latin typeface="Microsoft YaHei" panose="020B0503020204020204" pitchFamily="34" charset="-122"/>
                <a:ea typeface="Microsoft YaHei" panose="020B0503020204020204" pitchFamily="34" charset="-122"/>
              </a:rPr>
              <a:t>8. Nathan Lane: Lane got his start on Broadway in the musical "A Funny Thing Happened on the Way to the Forum" and has since starred in numerous Broadway productions, including "The Producers" and "The Birdcage." </a:t>
            </a:r>
          </a:p>
          <a:p>
            <a:pPr algn="l"/>
            <a:r>
              <a:rPr lang="en-US" altLang="zh-CN" sz="1050" dirty="0">
                <a:solidFill>
                  <a:srgbClr val="1F2328"/>
                </a:solidFill>
                <a:latin typeface="Microsoft YaHei" panose="020B0503020204020204" pitchFamily="34" charset="-122"/>
                <a:ea typeface="Microsoft YaHei" panose="020B0503020204020204" pitchFamily="34" charset="-122"/>
              </a:rPr>
              <a:t>9. Bette Midler: Midler got her start on Broadway in the musical "Fiddler on the Roof" before going on to star in the TV show "The Rose" and the movie "Hocus Pocus." </a:t>
            </a:r>
          </a:p>
          <a:p>
            <a:pPr algn="l"/>
            <a:r>
              <a:rPr lang="en-US" altLang="zh-CN" sz="1050" dirty="0">
                <a:solidFill>
                  <a:srgbClr val="1F2328"/>
                </a:solidFill>
                <a:latin typeface="Microsoft YaHei" panose="020B0503020204020204" pitchFamily="34" charset="-122"/>
                <a:ea typeface="Microsoft YaHei" panose="020B0503020204020204" pitchFamily="34" charset="-122"/>
              </a:rPr>
              <a:t>10. John Leguizamo: Leguizamo got his start on Broadway in the play "A Day in the Death of Jose Marti" before going on to star in numerous TV shows and movies, including "ER" and "Ice Age." </a:t>
            </a:r>
          </a:p>
          <a:p>
            <a:pPr algn="l"/>
            <a:r>
              <a:rPr lang="en-US" altLang="zh-CN" sz="1050" dirty="0">
                <a:solidFill>
                  <a:srgbClr val="1F2328"/>
                </a:solidFill>
                <a:latin typeface="Microsoft YaHei" panose="020B0503020204020204" pitchFamily="34" charset="-122"/>
                <a:ea typeface="Microsoft YaHei" panose="020B0503020204020204" pitchFamily="34" charset="-122"/>
              </a:rPr>
              <a:t>These are just a few examples of actors who got their start on Broadway. There are many other talented actors who have also gotten their start on the Great White Way.</a:t>
            </a:r>
          </a:p>
        </p:txBody>
      </p:sp>
    </p:spTree>
    <p:extLst>
      <p:ext uri="{BB962C8B-B14F-4D97-AF65-F5344CB8AC3E}">
        <p14:creationId xmlns:p14="http://schemas.microsoft.com/office/powerpoint/2010/main" val="422625709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主题​​">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882</Words>
  <Application>Microsoft Macintosh PowerPoint</Application>
  <PresentationFormat>自定义</PresentationFormat>
  <Paragraphs>27</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Microsoft YaHei</vt:lpstr>
      <vt:lpstr>Aptos</vt:lpstr>
      <vt:lpstr>Aptos Display</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 Siyu</dc:creator>
  <cp:lastModifiedBy>Ren Siyu</cp:lastModifiedBy>
  <cp:revision>7</cp:revision>
  <dcterms:created xsi:type="dcterms:W3CDTF">2024-02-09T03:28:09Z</dcterms:created>
  <dcterms:modified xsi:type="dcterms:W3CDTF">2024-02-09T08:56:46Z</dcterms:modified>
</cp:coreProperties>
</file>