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12050" cy="5418138"/>
  <p:notesSz cx="6858000" cy="9144000"/>
  <p:defaultTextStyle>
    <a:defPPr>
      <a:defRPr lang="zh-CN"/>
    </a:defPPr>
    <a:lvl1pPr marL="0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1pPr>
    <a:lvl2pPr marL="365577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2pPr>
    <a:lvl3pPr marL="731154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3pPr>
    <a:lvl4pPr marL="1096731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4pPr>
    <a:lvl5pPr marL="1462308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5pPr>
    <a:lvl6pPr marL="1827886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6pPr>
    <a:lvl7pPr marL="2193463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7pPr>
    <a:lvl8pPr marL="2559040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8pPr>
    <a:lvl9pPr marL="2924617" algn="l" defTabSz="731154" rtl="0" eaLnBrk="1" latinLnBrk="0" hangingPunct="1">
      <a:defRPr sz="1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954" y="-102"/>
      </p:cViewPr>
      <p:guideLst>
        <p:guide orient="horz" pos="1706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888431"/>
            <a:ext cx="6385243" cy="1886315"/>
          </a:xfrm>
        </p:spPr>
        <p:txBody>
          <a:bodyPr anchor="b">
            <a:normAutofit/>
          </a:bodyPr>
          <a:lstStyle>
            <a:lvl1pPr algn="ctr">
              <a:defRPr sz="47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845777"/>
            <a:ext cx="5634038" cy="1308129"/>
          </a:xfrm>
        </p:spPr>
        <p:txBody>
          <a:bodyPr>
            <a:normAutofit/>
          </a:bodyPr>
          <a:lstStyle>
            <a:lvl1pPr marL="0" indent="0" algn="ctr">
              <a:buNone/>
              <a:defRPr sz="18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1188" indent="0" algn="ctr">
              <a:buNone/>
              <a:defRPr sz="2212"/>
            </a:lvl2pPr>
            <a:lvl3pPr marL="722376" indent="0" algn="ctr">
              <a:buNone/>
              <a:defRPr sz="1896"/>
            </a:lvl3pPr>
            <a:lvl4pPr marL="1083564" indent="0" algn="ctr">
              <a:buNone/>
              <a:defRPr sz="1580"/>
            </a:lvl4pPr>
            <a:lvl5pPr marL="1444752" indent="0" algn="ctr">
              <a:buNone/>
              <a:defRPr sz="1580"/>
            </a:lvl5pPr>
            <a:lvl6pPr marL="1805940" indent="0" algn="ctr">
              <a:buNone/>
              <a:defRPr sz="1580"/>
            </a:lvl6pPr>
            <a:lvl7pPr marL="2167128" indent="0" algn="ctr">
              <a:buNone/>
              <a:defRPr sz="1580"/>
            </a:lvl7pPr>
            <a:lvl8pPr marL="2528316" indent="0" algn="ctr">
              <a:buNone/>
              <a:defRPr sz="1580"/>
            </a:lvl8pPr>
            <a:lvl9pPr marL="2889504" indent="0" algn="ctr">
              <a:buNone/>
              <a:defRPr sz="158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404" y="1444838"/>
            <a:ext cx="6385243" cy="343775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84702"/>
            <a:ext cx="1572835" cy="459162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403" y="284704"/>
            <a:ext cx="4718507" cy="459162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04" y="1352893"/>
            <a:ext cx="6385243" cy="2252587"/>
          </a:xfrm>
        </p:spPr>
        <p:txBody>
          <a:bodyPr anchor="b">
            <a:normAutofit/>
          </a:bodyPr>
          <a:lstStyle>
            <a:lvl1pPr>
              <a:defRPr sz="474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04" y="3596793"/>
            <a:ext cx="6385243" cy="1185217"/>
          </a:xfrm>
        </p:spPr>
        <p:txBody>
          <a:bodyPr anchor="t">
            <a:normAutofit/>
          </a:bodyPr>
          <a:lstStyle>
            <a:lvl1pPr marL="0" indent="0">
              <a:buNone/>
              <a:defRPr sz="18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1188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403" y="1444838"/>
            <a:ext cx="3149940" cy="34377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444838"/>
            <a:ext cx="3145671" cy="34377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2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03" y="1328741"/>
            <a:ext cx="3134289" cy="6523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403" y="1981082"/>
            <a:ext cx="3134289" cy="29077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328740"/>
            <a:ext cx="3145671" cy="65234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1981082"/>
            <a:ext cx="3145671" cy="29077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32" y="361210"/>
            <a:ext cx="2422636" cy="1264230"/>
          </a:xfrm>
        </p:spPr>
        <p:txBody>
          <a:bodyPr anchor="b">
            <a:normAutofit/>
          </a:bodyPr>
          <a:lstStyle>
            <a:lvl1pPr>
              <a:defRPr sz="2528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621" y="782620"/>
            <a:ext cx="3802975" cy="3852898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32" y="1625441"/>
            <a:ext cx="2422636" cy="301007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4"/>
            </a:lvl1pPr>
            <a:lvl2pPr marL="361188" indent="0">
              <a:buNone/>
              <a:defRPr sz="948"/>
            </a:lvl2pPr>
            <a:lvl3pPr marL="722376" indent="0">
              <a:buNone/>
              <a:defRPr sz="790"/>
            </a:lvl3pPr>
            <a:lvl4pPr marL="1083564" indent="0">
              <a:buNone/>
              <a:defRPr sz="711"/>
            </a:lvl4pPr>
            <a:lvl5pPr marL="1444752" indent="0">
              <a:buNone/>
              <a:defRPr sz="711"/>
            </a:lvl5pPr>
            <a:lvl6pPr marL="1805940" indent="0">
              <a:buNone/>
              <a:defRPr sz="711"/>
            </a:lvl6pPr>
            <a:lvl7pPr marL="2167128" indent="0">
              <a:buNone/>
              <a:defRPr sz="711"/>
            </a:lvl7pPr>
            <a:lvl8pPr marL="2528316" indent="0">
              <a:buNone/>
              <a:defRPr sz="711"/>
            </a:lvl8pPr>
            <a:lvl9pPr marL="2889504" indent="0">
              <a:buNone/>
              <a:defRPr sz="71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32" y="361209"/>
            <a:ext cx="2422636" cy="1264232"/>
          </a:xfrm>
        </p:spPr>
        <p:txBody>
          <a:bodyPr anchor="b">
            <a:normAutofit/>
          </a:bodyPr>
          <a:lstStyle>
            <a:lvl1pPr>
              <a:defRPr sz="2528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2621" y="782620"/>
            <a:ext cx="3802975" cy="3852898"/>
          </a:xfrm>
        </p:spPr>
        <p:txBody>
          <a:bodyPr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32" y="1625441"/>
            <a:ext cx="2422636" cy="301007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4"/>
            </a:lvl1pPr>
            <a:lvl2pPr marL="361188" indent="0">
              <a:buNone/>
              <a:defRPr sz="948"/>
            </a:lvl2pPr>
            <a:lvl3pPr marL="722376" indent="0">
              <a:buNone/>
              <a:defRPr sz="790"/>
            </a:lvl3pPr>
            <a:lvl4pPr marL="1083564" indent="0">
              <a:buNone/>
              <a:defRPr sz="711"/>
            </a:lvl4pPr>
            <a:lvl5pPr marL="1444752" indent="0">
              <a:buNone/>
              <a:defRPr sz="711"/>
            </a:lvl5pPr>
            <a:lvl6pPr marL="1805940" indent="0">
              <a:buNone/>
              <a:defRPr sz="711"/>
            </a:lvl6pPr>
            <a:lvl7pPr marL="2167128" indent="0">
              <a:buNone/>
              <a:defRPr sz="711"/>
            </a:lvl7pPr>
            <a:lvl8pPr marL="2528316" indent="0">
              <a:buNone/>
              <a:defRPr sz="711"/>
            </a:lvl8pPr>
            <a:lvl9pPr marL="2889504" indent="0">
              <a:buNone/>
              <a:defRPr sz="71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404" y="288968"/>
            <a:ext cx="6385243" cy="104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04" y="1444838"/>
            <a:ext cx="6385243" cy="343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3403" y="5021812"/>
            <a:ext cx="1690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B24D4E-1EA7-40A6-8F88-DF99AC362A55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0500" y="5021812"/>
            <a:ext cx="253531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8435" y="5021812"/>
            <a:ext cx="1690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3D07-8C04-435D-A928-6120D2D9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Wingdings 2" pitchFamily="18" charset="2"/>
        <a:buChar char="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Wingdings 2" pitchFamily="18" charset="2"/>
        <a:buChar char="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Wingdings 2" pitchFamily="18" charset="2"/>
        <a:buChar char="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spcBef>
          <a:spcPct val="20000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spcBef>
          <a:spcPct val="20000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spcBef>
          <a:spcPct val="20000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spcBef>
          <a:spcPct val="20000"/>
        </a:spcBef>
        <a:buFont typeface="Wingdings 2" pitchFamily="18" charset="2"/>
        <a:buChar char="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518835" y="288622"/>
            <a:ext cx="6494693" cy="4881233"/>
            <a:chOff x="-607163" y="968975"/>
            <a:chExt cx="6494693" cy="4881233"/>
          </a:xfrm>
        </p:grpSpPr>
        <p:sp>
          <p:nvSpPr>
            <p:cNvPr id="5" name="Flowchart: Multidocument 4"/>
            <p:cNvSpPr/>
            <p:nvPr/>
          </p:nvSpPr>
          <p:spPr>
            <a:xfrm>
              <a:off x="1144839" y="1240695"/>
              <a:ext cx="1280160" cy="1182623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>
                  <a:solidFill>
                    <a:sysClr val="windowText" lastClr="000000"/>
                  </a:solidFill>
                </a:rPr>
                <a:t>polar bear</a:t>
              </a:r>
            </a:p>
            <a:p>
              <a:r>
                <a:rPr lang="en-US" altLang="zh-CN" sz="1201" dirty="0">
                  <a:solidFill>
                    <a:sysClr val="windowText" lastClr="000000"/>
                  </a:solidFill>
                </a:rPr>
                <a:t>Polar bear</a:t>
              </a:r>
            </a:p>
            <a:p>
              <a:r>
                <a:rPr lang="en-US" altLang="zh-CN" sz="1201" dirty="0">
                  <a:solidFill>
                    <a:sysClr val="windowText" lastClr="000000"/>
                  </a:solidFill>
                </a:rPr>
                <a:t>Snow Patrol</a:t>
              </a:r>
            </a:p>
            <a:p>
              <a:r>
                <a:rPr lang="en-US" altLang="zh-CN" sz="1201" dirty="0">
                  <a:solidFill>
                    <a:sysClr val="windowText" lastClr="000000"/>
                  </a:solidFill>
                </a:rPr>
                <a:t>…</a:t>
              </a:r>
              <a:endParaRPr lang="zh-CN" altLang="en-US" sz="120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270251" y="2573940"/>
              <a:ext cx="1243584" cy="57302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Parse </a:t>
              </a:r>
              <a:r>
                <a:rPr lang="en-US" altLang="zh-CN" sz="1600" dirty="0">
                  <a:solidFill>
                    <a:schemeClr val="tx1"/>
                  </a:solidFill>
                </a:rPr>
                <a:t>Wikipedia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071434" y="4971291"/>
              <a:ext cx="1243584" cy="57302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Add links to </a:t>
              </a:r>
              <a:r>
                <a:rPr lang="en-US" altLang="zh-CN" sz="1600" dirty="0">
                  <a:solidFill>
                    <a:schemeClr val="tx1"/>
                  </a:solidFill>
                </a:rPr>
                <a:t>Wikipedia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85450" y="2351379"/>
              <a:ext cx="1243584" cy="57302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Wikify</a:t>
              </a:r>
              <a:r>
                <a:rPr lang="en-US" altLang="zh-CN" sz="1600" dirty="0">
                  <a:solidFill>
                    <a:schemeClr val="tx1"/>
                  </a:solidFill>
                </a:rPr>
                <a:t> plain text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984492" y="2351379"/>
              <a:ext cx="1243584" cy="57302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Parse </a:t>
              </a:r>
              <a:r>
                <a:rPr lang="en-US" altLang="zh-CN" sz="1600" dirty="0">
                  <a:solidFill>
                    <a:schemeClr val="tx1"/>
                  </a:solidFill>
                </a:rPr>
                <a:t>plain text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071433" y="3992339"/>
              <a:ext cx="1243585" cy="561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Update matrix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500306" y="1289461"/>
              <a:ext cx="1158240" cy="1083791"/>
              <a:chOff x="1207020" y="1365504"/>
              <a:chExt cx="1158240" cy="975360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1207020" y="1365504"/>
                <a:ext cx="1158240" cy="975360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8279" y="1828800"/>
                <a:ext cx="917239" cy="277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1" dirty="0"/>
                  <a:t>Wikipedia</a:t>
                </a:r>
                <a:endParaRPr lang="zh-CN" altLang="en-US" sz="140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-120273" y="3776473"/>
              <a:ext cx="1200912" cy="987552"/>
              <a:chOff x="1393912" y="3709416"/>
              <a:chExt cx="1158240" cy="987552"/>
            </a:xfrm>
          </p:grpSpPr>
          <p:sp>
            <p:nvSpPr>
              <p:cNvPr id="11" name="Flowchart: Magnetic Disk 10"/>
              <p:cNvSpPr/>
              <p:nvPr/>
            </p:nvSpPr>
            <p:spPr>
              <a:xfrm>
                <a:off x="1393912" y="3709416"/>
                <a:ext cx="1158240" cy="987552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17067" y="4073319"/>
                <a:ext cx="932688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1" dirty="0"/>
                  <a:t>Parsed Wikipedia</a:t>
                </a:r>
                <a:endParaRPr lang="zh-CN" altLang="en-US" sz="1401" dirty="0"/>
              </a:p>
            </p:txBody>
          </p:sp>
        </p:grpSp>
        <p:cxnSp>
          <p:nvCxnSpPr>
            <p:cNvPr id="20" name="Elbow Connector 19"/>
            <p:cNvCxnSpPr>
              <a:stCxn id="4" idx="3"/>
              <a:endCxn id="6" idx="1"/>
            </p:cNvCxnSpPr>
            <p:nvPr/>
          </p:nvCxnSpPr>
          <p:spPr>
            <a:xfrm rot="16200000" flipH="1">
              <a:off x="-69068" y="2521133"/>
              <a:ext cx="487201" cy="19143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2"/>
              <a:endCxn id="6" idx="3"/>
            </p:cNvCxnSpPr>
            <p:nvPr/>
          </p:nvCxnSpPr>
          <p:spPr>
            <a:xfrm rot="5400000">
              <a:off x="1363908" y="2528460"/>
              <a:ext cx="481921" cy="18206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0" idx="0"/>
              <a:endCxn id="101" idx="0"/>
            </p:cNvCxnSpPr>
            <p:nvPr/>
          </p:nvCxnSpPr>
          <p:spPr>
            <a:xfrm rot="16200000" flipH="1">
              <a:off x="3590751" y="3094814"/>
              <a:ext cx="106900" cy="1901951"/>
            </a:xfrm>
            <a:prstGeom prst="bentConnector3">
              <a:avLst>
                <a:gd name="adj1" fmla="val -2138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01" idx="2"/>
              <a:endCxn id="7" idx="2"/>
            </p:cNvCxnSpPr>
            <p:nvPr/>
          </p:nvCxnSpPr>
          <p:spPr>
            <a:xfrm rot="5400000">
              <a:off x="3556391" y="4505522"/>
              <a:ext cx="175629" cy="1901952"/>
            </a:xfrm>
            <a:prstGeom prst="bentConnector3">
              <a:avLst>
                <a:gd name="adj1" fmla="val 23016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11" idx="3"/>
            </p:cNvCxnSpPr>
            <p:nvPr/>
          </p:nvCxnSpPr>
          <p:spPr>
            <a:xfrm rot="10800000">
              <a:off x="480182" y="4764026"/>
              <a:ext cx="1591252" cy="4937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Process 55"/>
            <p:cNvSpPr/>
            <p:nvPr/>
          </p:nvSpPr>
          <p:spPr>
            <a:xfrm>
              <a:off x="-594292" y="3558540"/>
              <a:ext cx="6481822" cy="22692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607163" y="5542303"/>
              <a:ext cx="2587953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1" dirty="0" smtClean="0"/>
                <a:t>Co-occurrence matrix generation</a:t>
              </a:r>
              <a:endParaRPr lang="zh-CN" altLang="en-US" sz="1401" dirty="0"/>
            </a:p>
          </p:txBody>
        </p:sp>
        <p:sp>
          <p:nvSpPr>
            <p:cNvPr id="58" name="Flowchart: Document 57"/>
            <p:cNvSpPr/>
            <p:nvPr/>
          </p:nvSpPr>
          <p:spPr>
            <a:xfrm>
              <a:off x="3150298" y="1407948"/>
              <a:ext cx="911979" cy="612647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solidFill>
                    <a:schemeClr val="tx1"/>
                  </a:solidFill>
                </a:rPr>
                <a:t>Plain text</a:t>
              </a:r>
              <a:endParaRPr lang="zh-CN" altLang="en-US" sz="140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6146" y="968975"/>
              <a:ext cx="1749390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1" dirty="0" smtClean="0"/>
                <a:t>Term-sense mapping</a:t>
              </a:r>
              <a:endParaRPr lang="zh-CN" altLang="en-US" sz="1401" dirty="0"/>
            </a:p>
          </p:txBody>
        </p:sp>
        <p:cxnSp>
          <p:nvCxnSpPr>
            <p:cNvPr id="85" name="Straight Arrow Connector 84"/>
            <p:cNvCxnSpPr>
              <a:stCxn id="9" idx="3"/>
              <a:endCxn id="8" idx="1"/>
            </p:cNvCxnSpPr>
            <p:nvPr/>
          </p:nvCxnSpPr>
          <p:spPr>
            <a:xfrm>
              <a:off x="4228076" y="2637892"/>
              <a:ext cx="2573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8" idx="2"/>
              <a:endCxn id="9" idx="0"/>
            </p:cNvCxnSpPr>
            <p:nvPr/>
          </p:nvCxnSpPr>
          <p:spPr>
            <a:xfrm flipH="1">
              <a:off x="3606284" y="1980092"/>
              <a:ext cx="4" cy="371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" idx="4"/>
              <a:endCxn id="5" idx="1"/>
            </p:cNvCxnSpPr>
            <p:nvPr/>
          </p:nvCxnSpPr>
          <p:spPr>
            <a:xfrm>
              <a:off x="657934" y="1831357"/>
              <a:ext cx="486905" cy="6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3747833" y="4099239"/>
              <a:ext cx="1719072" cy="1269444"/>
              <a:chOff x="5443728" y="4099239"/>
              <a:chExt cx="1719072" cy="126944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443728" y="4140375"/>
                <a:ext cx="1719072" cy="1176528"/>
                <a:chOff x="6900672" y="3688080"/>
                <a:chExt cx="1719072" cy="1176528"/>
              </a:xfrm>
            </p:grpSpPr>
            <p:sp>
              <p:nvSpPr>
                <p:cNvPr id="12" name="Left Bracket 11"/>
                <p:cNvSpPr/>
                <p:nvPr/>
              </p:nvSpPr>
              <p:spPr>
                <a:xfrm>
                  <a:off x="7059168" y="3688080"/>
                  <a:ext cx="170688" cy="1176528"/>
                </a:xfrm>
                <a:prstGeom prst="leftBracke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Right Bracket 12"/>
                <p:cNvSpPr/>
                <p:nvPr/>
              </p:nvSpPr>
              <p:spPr>
                <a:xfrm>
                  <a:off x="8235696" y="3688080"/>
                  <a:ext cx="195072" cy="1170432"/>
                </a:xfrm>
                <a:prstGeom prst="rightBracke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900672" y="3992880"/>
                  <a:ext cx="17190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co-occurrence matrix</a:t>
                  </a:r>
                  <a:endParaRPr lang="zh-CN" altLang="en-US" sz="1600" dirty="0"/>
                </a:p>
              </p:txBody>
            </p:sp>
          </p:grpSp>
          <p:sp>
            <p:nvSpPr>
              <p:cNvPr id="101" name="Rectangle 100"/>
              <p:cNvSpPr/>
              <p:nvPr/>
            </p:nvSpPr>
            <p:spPr>
              <a:xfrm>
                <a:off x="5596128" y="4099239"/>
                <a:ext cx="1389888" cy="1269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4" name="Elbow Connector 113"/>
            <p:cNvCxnSpPr>
              <a:stCxn id="14" idx="3"/>
              <a:endCxn id="8" idx="3"/>
            </p:cNvCxnSpPr>
            <p:nvPr/>
          </p:nvCxnSpPr>
          <p:spPr>
            <a:xfrm flipV="1">
              <a:off x="5466908" y="2637889"/>
              <a:ext cx="262129" cy="2099674"/>
            </a:xfrm>
            <a:prstGeom prst="bentConnector3">
              <a:avLst>
                <a:gd name="adj1" fmla="val 1872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Document 114"/>
            <p:cNvSpPr/>
            <p:nvPr/>
          </p:nvSpPr>
          <p:spPr>
            <a:xfrm>
              <a:off x="4651255" y="1411520"/>
              <a:ext cx="911979" cy="612647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solidFill>
                    <a:schemeClr val="tx1"/>
                  </a:solidFill>
                </a:rPr>
                <a:t>Linked text</a:t>
              </a:r>
              <a:endParaRPr lang="zh-CN" altLang="en-US" sz="140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8" idx="0"/>
              <a:endCxn id="115" idx="2"/>
            </p:cNvCxnSpPr>
            <p:nvPr/>
          </p:nvCxnSpPr>
          <p:spPr>
            <a:xfrm flipV="1">
              <a:off x="5107242" y="1983664"/>
              <a:ext cx="0" cy="3677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lowchart: Process 118"/>
            <p:cNvSpPr/>
            <p:nvPr/>
          </p:nvSpPr>
          <p:spPr>
            <a:xfrm>
              <a:off x="2820659" y="2112167"/>
              <a:ext cx="3066870" cy="114170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86410" y="2945967"/>
              <a:ext cx="1859805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1" dirty="0" smtClean="0"/>
                <a:t>Document </a:t>
              </a:r>
              <a:r>
                <a:rPr lang="en-US" altLang="zh-CN" sz="1401" dirty="0" err="1" smtClean="0"/>
                <a:t>Wikification</a:t>
              </a:r>
              <a:endParaRPr lang="zh-CN" altLang="en-US" sz="1401" dirty="0"/>
            </a:p>
          </p:txBody>
        </p:sp>
      </p:grpSp>
      <p:cxnSp>
        <p:nvCxnSpPr>
          <p:cNvPr id="122" name="Elbow Connector 121"/>
          <p:cNvCxnSpPr>
            <a:stCxn id="5" idx="3"/>
            <a:endCxn id="9" idx="1"/>
          </p:cNvCxnSpPr>
          <p:nvPr/>
        </p:nvCxnSpPr>
        <p:spPr>
          <a:xfrm>
            <a:off x="3550997" y="1151654"/>
            <a:ext cx="559493" cy="8058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4"/>
            <a:endCxn id="10" idx="1"/>
          </p:cNvCxnSpPr>
          <p:nvPr/>
        </p:nvCxnSpPr>
        <p:spPr>
          <a:xfrm>
            <a:off x="2206635" y="3589896"/>
            <a:ext cx="990796" cy="2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118"/>
          <p:cNvSpPr/>
          <p:nvPr/>
        </p:nvSpPr>
        <p:spPr>
          <a:xfrm>
            <a:off x="531706" y="265857"/>
            <a:ext cx="3105052" cy="2502948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肘形连接符 2"/>
          <p:cNvCxnSpPr>
            <a:stCxn id="6" idx="2"/>
            <a:endCxn id="11" idx="1"/>
          </p:cNvCxnSpPr>
          <p:nvPr/>
        </p:nvCxnSpPr>
        <p:spPr>
          <a:xfrm rot="5400000">
            <a:off x="1497357" y="2575436"/>
            <a:ext cx="629508" cy="4118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614" y="2465110"/>
            <a:ext cx="134936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 smtClean="0"/>
              <a:t>Preprocessing</a:t>
            </a:r>
            <a:endParaRPr lang="zh-CN" altLang="en-US" sz="1401" dirty="0"/>
          </a:p>
        </p:txBody>
      </p:sp>
    </p:spTree>
    <p:extLst>
      <p:ext uri="{BB962C8B-B14F-4D97-AF65-F5344CB8AC3E}">
        <p14:creationId xmlns:p14="http://schemas.microsoft.com/office/powerpoint/2010/main" val="29844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38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Kaiqi</dc:creator>
  <cp:lastModifiedBy>Kaiqi Zhao</cp:lastModifiedBy>
  <cp:revision>18</cp:revision>
  <dcterms:created xsi:type="dcterms:W3CDTF">2012-07-18T11:14:09Z</dcterms:created>
  <dcterms:modified xsi:type="dcterms:W3CDTF">2012-11-12T11:23:54Z</dcterms:modified>
</cp:coreProperties>
</file>