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8CBAD"/>
    <a:srgbClr val="FBE5D6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8" autoAdjust="0"/>
    <p:restoredTop sz="95958" autoAdjust="0"/>
  </p:normalViewPr>
  <p:slideViewPr>
    <p:cSldViewPr snapToGrid="0">
      <p:cViewPr>
        <p:scale>
          <a:sx n="75" d="100"/>
          <a:sy n="75" d="100"/>
        </p:scale>
        <p:origin x="35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C84B-6F75-492D-AEA0-CB9B3EF065F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183675" y="3921214"/>
            <a:ext cx="3431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96183" y="2690594"/>
            <a:ext cx="218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 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3821"/>
              </p:ext>
            </p:extLst>
          </p:nvPr>
        </p:nvGraphicFramePr>
        <p:xfrm>
          <a:off x="1535686" y="3130126"/>
          <a:ext cx="4702118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4103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4118015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无能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(incompetence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)/0.7</a:t>
                      </a:r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笨拙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(clumsy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)/0.3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恐怖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(horror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)/0.6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(fear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)/0.4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sng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奉承</a:t>
                      </a:r>
                      <a:r>
                        <a:rPr lang="en-US" altLang="zh-CN" sz="1400" b="0" u="sng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(flatter</a:t>
                      </a:r>
                      <a:r>
                        <a:rPr lang="en-US" altLang="zh-CN" sz="1400" b="0" u="sng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)/0.4</a:t>
                      </a:r>
                      <a:r>
                        <a:rPr lang="zh-CN" altLang="en-US" sz="14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b="0" u="sng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谄媚</a:t>
                      </a:r>
                      <a:r>
                        <a:rPr lang="en-US" altLang="zh-CN" sz="1400" b="0" u="sng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(toady</a:t>
                      </a:r>
                      <a:r>
                        <a:rPr lang="en-US" altLang="zh-CN" sz="1400" b="0" u="sng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)/0.4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羔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(lamb, kid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)/0.3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87607"/>
              </p:ext>
            </p:extLst>
          </p:nvPr>
        </p:nvGraphicFramePr>
        <p:xfrm>
          <a:off x="477861" y="3133027"/>
          <a:ext cx="668753" cy="121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8753">
                  <a:extLst>
                    <a:ext uri="{9D8B030D-6E8A-4147-A177-3AD203B41FA5}">
                      <a16:colId xmlns:a16="http://schemas.microsoft.com/office/drawing/2014/main" val="3886009012"/>
                    </a:ext>
                  </a:extLst>
                </a:gridCol>
              </a:tblGrid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7298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8019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081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0983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7363" y="2548252"/>
            <a:ext cx="146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Social Word Vocab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64746" y="2640175"/>
            <a:ext cx="1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Social Word Vocab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281274" y="3937405"/>
            <a:ext cx="1237212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41199" y="2741394"/>
            <a:ext cx="263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Bilingual Lexicon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53609"/>
              </p:ext>
            </p:extLst>
          </p:nvPr>
        </p:nvGraphicFramePr>
        <p:xfrm>
          <a:off x="7570426" y="3133027"/>
          <a:ext cx="3996075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38780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3357295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无能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(incompetence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)/0.7</a:t>
                      </a:r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笨拙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(clumsy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)/0.3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恐怖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(horror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)/0.6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(fear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)/0.4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奉承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(flatter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)/0.4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谄媚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(toady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)/0.4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8459"/>
              </p:ext>
            </p:extLst>
          </p:nvPr>
        </p:nvGraphicFramePr>
        <p:xfrm>
          <a:off x="12320858" y="3133027"/>
          <a:ext cx="3332259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13525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inept: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inept*: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terror: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terror*: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r>
                        <a:rPr lang="en-US" sz="14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fawn*</a:t>
                      </a:r>
                      <a:r>
                        <a:rPr lang="en-US" sz="14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b="0" i="1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 rot="5400000">
            <a:off x="13285722" y="2784272"/>
            <a:ext cx="204976" cy="1010359"/>
            <a:chOff x="2814653" y="3771507"/>
            <a:chExt cx="325394" cy="1627283"/>
          </a:xfrm>
        </p:grpSpPr>
        <p:sp>
          <p:nvSpPr>
            <p:cNvPr id="10" name="Rectangle 9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3285721" y="3087014"/>
            <a:ext cx="204976" cy="1010359"/>
            <a:chOff x="2814653" y="3771507"/>
            <a:chExt cx="325394" cy="1627283"/>
          </a:xfrm>
        </p:grpSpPr>
        <p:sp>
          <p:nvSpPr>
            <p:cNvPr id="65" name="Rectangle 64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 rot="5400000">
            <a:off x="13286242" y="3389755"/>
            <a:ext cx="204976" cy="1010359"/>
            <a:chOff x="2814653" y="3771507"/>
            <a:chExt cx="325394" cy="1627283"/>
          </a:xfrm>
        </p:grpSpPr>
        <p:sp>
          <p:nvSpPr>
            <p:cNvPr id="71" name="Rectangle 70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263464" y="3797530"/>
            <a:ext cx="2618942" cy="22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9287510" y="4106334"/>
            <a:ext cx="5829621" cy="338387"/>
          </a:xfrm>
          <a:prstGeom prst="bentConnector3">
            <a:avLst>
              <a:gd name="adj1" fmla="val 1000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287510" y="4106333"/>
            <a:ext cx="0" cy="338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rot="5400000">
            <a:off x="15014122" y="2787803"/>
            <a:ext cx="204976" cy="1010359"/>
            <a:chOff x="2814653" y="3771507"/>
            <a:chExt cx="325394" cy="1627283"/>
          </a:xfrm>
          <a:solidFill>
            <a:srgbClr val="F4B183"/>
          </a:solidFill>
        </p:grpSpPr>
        <p:sp>
          <p:nvSpPr>
            <p:cNvPr id="93" name="Rectangle 92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rot="5400000">
            <a:off x="15015129" y="3092284"/>
            <a:ext cx="204976" cy="1010359"/>
            <a:chOff x="2814653" y="3771507"/>
            <a:chExt cx="325394" cy="1627283"/>
          </a:xfrm>
          <a:solidFill>
            <a:srgbClr val="F4B183"/>
          </a:solidFill>
        </p:grpSpPr>
        <p:sp>
          <p:nvSpPr>
            <p:cNvPr id="99" name="Rectangle 98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 rot="5400000">
            <a:off x="15014121" y="3389754"/>
            <a:ext cx="204976" cy="1010359"/>
            <a:chOff x="2814653" y="3771507"/>
            <a:chExt cx="325394" cy="1627283"/>
          </a:xfrm>
          <a:solidFill>
            <a:srgbClr val="F4B183"/>
          </a:solidFill>
        </p:grpSpPr>
        <p:sp>
          <p:nvSpPr>
            <p:cNvPr id="105" name="Rectangle 104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2630571" y="2737379"/>
            <a:ext cx="28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Social Lexicon (BSL)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480935" y="3534610"/>
            <a:ext cx="911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Pseudo-word Generator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028626" y="4031283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“translation set”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0919572" y="3905974"/>
            <a:ext cx="198436" cy="200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Summing Junction 133"/>
          <p:cNvSpPr/>
          <p:nvPr/>
        </p:nvSpPr>
        <p:spPr>
          <a:xfrm>
            <a:off x="11812831" y="4326853"/>
            <a:ext cx="229901" cy="22990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2906"/>
              </p:ext>
            </p:extLst>
          </p:nvPr>
        </p:nvGraphicFramePr>
        <p:xfrm>
          <a:off x="6309983" y="3245466"/>
          <a:ext cx="1153384" cy="5791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346">
                  <a:extLst>
                    <a:ext uri="{9D8B030D-6E8A-4147-A177-3AD203B41FA5}">
                      <a16:colId xmlns:a16="http://schemas.microsoft.com/office/drawing/2014/main" val="4057559941"/>
                    </a:ext>
                  </a:extLst>
                </a:gridCol>
                <a:gridCol w="288346">
                  <a:extLst>
                    <a:ext uri="{9D8B030D-6E8A-4147-A177-3AD203B41FA5}">
                      <a16:colId xmlns:a16="http://schemas.microsoft.com/office/drawing/2014/main" val="1370122391"/>
                    </a:ext>
                  </a:extLst>
                </a:gridCol>
                <a:gridCol w="288346">
                  <a:extLst>
                    <a:ext uri="{9D8B030D-6E8A-4147-A177-3AD203B41FA5}">
                      <a16:colId xmlns:a16="http://schemas.microsoft.com/office/drawing/2014/main" val="2074866124"/>
                    </a:ext>
                  </a:extLst>
                </a:gridCol>
                <a:gridCol w="288346">
                  <a:extLst>
                    <a:ext uri="{9D8B030D-6E8A-4147-A177-3AD203B41FA5}">
                      <a16:colId xmlns:a16="http://schemas.microsoft.com/office/drawing/2014/main" val="2055097136"/>
                    </a:ext>
                  </a:extLst>
                </a:gridCol>
              </a:tblGrid>
              <a:tr h="579153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恐惧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none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</a:t>
                      </a:r>
                      <a:r>
                        <a:rPr lang="zh-CN" altLang="en-US" sz="1400" b="0" u="sng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承</a:t>
                      </a:r>
                      <a:endParaRPr 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none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谄</a:t>
                      </a:r>
                      <a:r>
                        <a:rPr lang="zh-CN" altLang="en-US" sz="1400" b="0" u="sng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媚</a:t>
                      </a:r>
                      <a:endParaRPr 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04108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3227664" y="4044628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“confidence”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277824" y="4021733"/>
            <a:ext cx="240960" cy="188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137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KaiTi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85</cp:revision>
  <dcterms:created xsi:type="dcterms:W3CDTF">2017-12-15T19:06:17Z</dcterms:created>
  <dcterms:modified xsi:type="dcterms:W3CDTF">2018-02-22T11:24:10Z</dcterms:modified>
</cp:coreProperties>
</file>