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5362238" cy="3200400"/>
  <p:notesSz cx="6858000" cy="9144000"/>
  <p:defaultTextStyle>
    <a:defPPr>
      <a:defRPr lang="en-US"/>
    </a:defPPr>
    <a:lvl1pPr marL="0" algn="l" defTabSz="1032906" rtl="0" eaLnBrk="1" latinLnBrk="0" hangingPunct="1">
      <a:defRPr sz="2033" kern="1200">
        <a:solidFill>
          <a:schemeClr val="tx1"/>
        </a:solidFill>
        <a:latin typeface="+mn-lt"/>
        <a:ea typeface="+mn-ea"/>
        <a:cs typeface="+mn-cs"/>
      </a:defRPr>
    </a:lvl1pPr>
    <a:lvl2pPr marL="516453" algn="l" defTabSz="1032906" rtl="0" eaLnBrk="1" latinLnBrk="0" hangingPunct="1">
      <a:defRPr sz="2033" kern="1200">
        <a:solidFill>
          <a:schemeClr val="tx1"/>
        </a:solidFill>
        <a:latin typeface="+mn-lt"/>
        <a:ea typeface="+mn-ea"/>
        <a:cs typeface="+mn-cs"/>
      </a:defRPr>
    </a:lvl2pPr>
    <a:lvl3pPr marL="1032906" algn="l" defTabSz="1032906" rtl="0" eaLnBrk="1" latinLnBrk="0" hangingPunct="1">
      <a:defRPr sz="2033" kern="1200">
        <a:solidFill>
          <a:schemeClr val="tx1"/>
        </a:solidFill>
        <a:latin typeface="+mn-lt"/>
        <a:ea typeface="+mn-ea"/>
        <a:cs typeface="+mn-cs"/>
      </a:defRPr>
    </a:lvl3pPr>
    <a:lvl4pPr marL="1549359" algn="l" defTabSz="1032906" rtl="0" eaLnBrk="1" latinLnBrk="0" hangingPunct="1">
      <a:defRPr sz="2033" kern="1200">
        <a:solidFill>
          <a:schemeClr val="tx1"/>
        </a:solidFill>
        <a:latin typeface="+mn-lt"/>
        <a:ea typeface="+mn-ea"/>
        <a:cs typeface="+mn-cs"/>
      </a:defRPr>
    </a:lvl4pPr>
    <a:lvl5pPr marL="2065812" algn="l" defTabSz="1032906" rtl="0" eaLnBrk="1" latinLnBrk="0" hangingPunct="1">
      <a:defRPr sz="2033" kern="1200">
        <a:solidFill>
          <a:schemeClr val="tx1"/>
        </a:solidFill>
        <a:latin typeface="+mn-lt"/>
        <a:ea typeface="+mn-ea"/>
        <a:cs typeface="+mn-cs"/>
      </a:defRPr>
    </a:lvl5pPr>
    <a:lvl6pPr marL="2582266" algn="l" defTabSz="1032906" rtl="0" eaLnBrk="1" latinLnBrk="0" hangingPunct="1">
      <a:defRPr sz="2033" kern="1200">
        <a:solidFill>
          <a:schemeClr val="tx1"/>
        </a:solidFill>
        <a:latin typeface="+mn-lt"/>
        <a:ea typeface="+mn-ea"/>
        <a:cs typeface="+mn-cs"/>
      </a:defRPr>
    </a:lvl6pPr>
    <a:lvl7pPr marL="3098719" algn="l" defTabSz="1032906" rtl="0" eaLnBrk="1" latinLnBrk="0" hangingPunct="1">
      <a:defRPr sz="2033" kern="1200">
        <a:solidFill>
          <a:schemeClr val="tx1"/>
        </a:solidFill>
        <a:latin typeface="+mn-lt"/>
        <a:ea typeface="+mn-ea"/>
        <a:cs typeface="+mn-cs"/>
      </a:defRPr>
    </a:lvl7pPr>
    <a:lvl8pPr marL="3615172" algn="l" defTabSz="1032906" rtl="0" eaLnBrk="1" latinLnBrk="0" hangingPunct="1">
      <a:defRPr sz="2033" kern="1200">
        <a:solidFill>
          <a:schemeClr val="tx1"/>
        </a:solidFill>
        <a:latin typeface="+mn-lt"/>
        <a:ea typeface="+mn-ea"/>
        <a:cs typeface="+mn-cs"/>
      </a:defRPr>
    </a:lvl8pPr>
    <a:lvl9pPr marL="4131625" algn="l" defTabSz="1032906" rtl="0" eaLnBrk="1" latinLnBrk="0" hangingPunct="1">
      <a:defRPr sz="203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80" y="523770"/>
            <a:ext cx="11521679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80" y="1680951"/>
            <a:ext cx="11521679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93601" y="170392"/>
            <a:ext cx="3312483" cy="2712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6154" y="170392"/>
            <a:ext cx="9745420" cy="27121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7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53" y="797878"/>
            <a:ext cx="1324993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153" y="2141750"/>
            <a:ext cx="1324993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154" y="851959"/>
            <a:ext cx="6528951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7133" y="851959"/>
            <a:ext cx="6528951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155" y="170392"/>
            <a:ext cx="13249930" cy="61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8155" y="784543"/>
            <a:ext cx="6498946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8155" y="1169035"/>
            <a:ext cx="6498946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7133" y="784543"/>
            <a:ext cx="653095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7133" y="1169035"/>
            <a:ext cx="6530952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5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5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156" y="213360"/>
            <a:ext cx="495472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952" y="460799"/>
            <a:ext cx="7777133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156" y="960120"/>
            <a:ext cx="495472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156" y="213360"/>
            <a:ext cx="495472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30952" y="460799"/>
            <a:ext cx="7777133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156" y="960120"/>
            <a:ext cx="495472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7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6154" y="170392"/>
            <a:ext cx="1324993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54" y="851959"/>
            <a:ext cx="1324993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154" y="2966297"/>
            <a:ext cx="3456504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AD07-13D6-4B9F-A55F-41A207808F57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8742" y="2966297"/>
            <a:ext cx="518475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49580" y="2966297"/>
            <a:ext cx="3456504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3CDB-4CA2-448F-9E8B-1AC7EADF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40285" y="502727"/>
            <a:ext cx="1726416" cy="2154101"/>
            <a:chOff x="124973" y="1880702"/>
            <a:chExt cx="1726417" cy="20485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4973" y="2390216"/>
                  <a:ext cx="1726417" cy="467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1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73" y="2390216"/>
                  <a:ext cx="1726417" cy="467340"/>
                </a:xfrm>
                <a:prstGeom prst="rect">
                  <a:avLst/>
                </a:prstGeom>
                <a:blipFill>
                  <a:blip r:embed="rId2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255781" y="1906022"/>
              <a:ext cx="1402187" cy="156922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03" tIns="48351" rIns="96703" bIns="48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4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7521" y="1880702"/>
              <a:ext cx="965778" cy="17318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5076" dirty="0"/>
                <a:t>. .    . .</a:t>
              </a:r>
              <a:endParaRPr lang="en-US" sz="2116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087" y="3562783"/>
              <a:ext cx="1402187" cy="36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 Pairs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83521" y="146505"/>
            <a:ext cx="2062907" cy="2711903"/>
            <a:chOff x="2804146" y="1481661"/>
            <a:chExt cx="2167516" cy="30361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24254" y="2117781"/>
                  <a:ext cx="2112059" cy="550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1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1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1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254" y="2117781"/>
                  <a:ext cx="2112059" cy="550168"/>
                </a:xfrm>
                <a:prstGeom prst="rect">
                  <a:avLst/>
                </a:prstGeom>
                <a:blipFill>
                  <a:blip r:embed="rId3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/>
            <p:cNvSpPr/>
            <p:nvPr/>
          </p:nvSpPr>
          <p:spPr>
            <a:xfrm>
              <a:off x="2864730" y="1600200"/>
              <a:ext cx="2051473" cy="24282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03" tIns="48351" rIns="96703" bIns="48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4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97236" y="4086350"/>
              <a:ext cx="1325880" cy="431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Corpus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30636" y="2324100"/>
              <a:ext cx="2112059" cy="831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29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804146" y="2974411"/>
                  <a:ext cx="2167516" cy="550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1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1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1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46" y="2974411"/>
                  <a:ext cx="2167516" cy="550168"/>
                </a:xfrm>
                <a:prstGeom prst="rect">
                  <a:avLst/>
                </a:prstGeom>
                <a:blipFill>
                  <a:blip r:embed="rId4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804146" y="1481661"/>
              <a:ext cx="2112059" cy="831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29" dirty="0"/>
                <a:t>. . 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24254" y="3246176"/>
              <a:ext cx="2112059" cy="831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29" dirty="0"/>
                <a:t>. . .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63631" y="453007"/>
            <a:ext cx="2913615" cy="1696604"/>
            <a:chOff x="5656441" y="2136349"/>
            <a:chExt cx="2755056" cy="1612182"/>
          </a:xfrm>
        </p:grpSpPr>
        <p:sp>
          <p:nvSpPr>
            <p:cNvPr id="17" name="Flowchart: Decision 16"/>
            <p:cNvSpPr/>
            <p:nvPr/>
          </p:nvSpPr>
          <p:spPr>
            <a:xfrm>
              <a:off x="5656441" y="2136349"/>
              <a:ext cx="2755056" cy="1612182"/>
            </a:xfrm>
            <a:prstGeom prst="flowChartDecision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03" tIns="48351" rIns="96703" bIns="48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4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4634" y="2421243"/>
              <a:ext cx="2171371" cy="1015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 </a:t>
              </a:r>
            </a:p>
            <a:p>
              <a:pPr algn="ctr"/>
              <a:r>
                <a:rPr lang="en-US" sz="211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co-location classifier 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984027" y="75923"/>
            <a:ext cx="2878610" cy="3106830"/>
            <a:chOff x="8803295" y="1413747"/>
            <a:chExt cx="3274847" cy="34782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823404" y="2117780"/>
                  <a:ext cx="3191055" cy="550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𝑐𝑜𝑛𝑓</m:t>
                            </m:r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1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1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1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404" y="2117780"/>
                  <a:ext cx="3191055" cy="550168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>
              <a:off x="8863880" y="1600200"/>
              <a:ext cx="3099520" cy="24282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03" tIns="48351" rIns="96703" bIns="48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4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72634" y="4132516"/>
              <a:ext cx="2003239" cy="75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Confidence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46083" y="2301080"/>
              <a:ext cx="3191055" cy="831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29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803295" y="2974410"/>
                  <a:ext cx="3274847" cy="550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𝑐𝑜𝑛𝑓</m:t>
                            </m:r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1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1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1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295" y="2974410"/>
                  <a:ext cx="3274847" cy="550168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8827215" y="1413747"/>
              <a:ext cx="3191055" cy="831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29" dirty="0"/>
                <a:t>. . 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46865" y="3148758"/>
              <a:ext cx="3191055" cy="831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29" dirty="0"/>
                <a:t>. . .</a:t>
              </a:r>
            </a:p>
          </p:txBody>
        </p:sp>
      </p:grpSp>
      <p:cxnSp>
        <p:nvCxnSpPr>
          <p:cNvPr id="27" name="Straight Arrow Connector 26"/>
          <p:cNvCxnSpPr>
            <a:endCxn id="87" idx="1"/>
          </p:cNvCxnSpPr>
          <p:nvPr/>
        </p:nvCxnSpPr>
        <p:spPr>
          <a:xfrm flipV="1">
            <a:off x="1696094" y="1306972"/>
            <a:ext cx="887572" cy="5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8" idx="1"/>
            <a:endCxn id="17" idx="1"/>
          </p:cNvCxnSpPr>
          <p:nvPr/>
        </p:nvCxnSpPr>
        <p:spPr>
          <a:xfrm flipV="1">
            <a:off x="4451137" y="1301309"/>
            <a:ext cx="812490" cy="2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3"/>
          </p:cNvCxnSpPr>
          <p:nvPr/>
        </p:nvCxnSpPr>
        <p:spPr>
          <a:xfrm>
            <a:off x="8177241" y="1301309"/>
            <a:ext cx="8600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2578041" y="418854"/>
            <a:ext cx="2395307" cy="2628346"/>
            <a:chOff x="2834437" y="1600200"/>
            <a:chExt cx="2112058" cy="33591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834437" y="2487314"/>
                  <a:ext cx="2112058" cy="6280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1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1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1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437" y="2487314"/>
                  <a:ext cx="2112058" cy="628057"/>
                </a:xfrm>
                <a:prstGeom prst="rect">
                  <a:avLst/>
                </a:prstGeom>
                <a:blipFill>
                  <a:blip r:embed="rId7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/>
            <p:cNvSpPr/>
            <p:nvPr/>
          </p:nvSpPr>
          <p:spPr>
            <a:xfrm>
              <a:off x="2864731" y="1600200"/>
              <a:ext cx="1980158" cy="242824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03" tIns="48351" rIns="96703" bIns="48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4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30983" y="4092345"/>
              <a:ext cx="1647654" cy="867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4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LocatedNear</a:t>
              </a:r>
              <a:endParaRPr lang="en-US" sz="1904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904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 Scores</a:t>
              </a:r>
              <a:endParaRPr lang="en-US" sz="190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3414655" y="582848"/>
            <a:ext cx="965777" cy="17359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5076" dirty="0"/>
              <a:t>. .    . .</a:t>
            </a:r>
            <a:endParaRPr lang="en-US" sz="2116" dirty="0"/>
          </a:p>
        </p:txBody>
      </p:sp>
      <p:sp>
        <p:nvSpPr>
          <p:cNvPr id="87" name="Left Brace 86"/>
          <p:cNvSpPr/>
          <p:nvPr/>
        </p:nvSpPr>
        <p:spPr>
          <a:xfrm>
            <a:off x="2583666" y="917276"/>
            <a:ext cx="144642" cy="906388"/>
          </a:xfrm>
          <a:prstGeom prst="leftBrace">
            <a:avLst>
              <a:gd name="adj1" fmla="val 8333"/>
              <a:gd name="adj2" fmla="val 4299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Left Brace 87"/>
          <p:cNvSpPr/>
          <p:nvPr/>
        </p:nvSpPr>
        <p:spPr>
          <a:xfrm flipH="1">
            <a:off x="4291592" y="883115"/>
            <a:ext cx="159549" cy="940553"/>
          </a:xfrm>
          <a:prstGeom prst="leftBrace">
            <a:avLst>
              <a:gd name="adj1" fmla="val 8333"/>
              <a:gd name="adj2" fmla="val 447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Left Brace 88"/>
          <p:cNvSpPr/>
          <p:nvPr/>
        </p:nvSpPr>
        <p:spPr>
          <a:xfrm>
            <a:off x="9027859" y="883115"/>
            <a:ext cx="194921" cy="940553"/>
          </a:xfrm>
          <a:prstGeom prst="leftBrace">
            <a:avLst>
              <a:gd name="adj1" fmla="val 8333"/>
              <a:gd name="adj2" fmla="val 4535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Left Brace 89"/>
          <p:cNvSpPr/>
          <p:nvPr/>
        </p:nvSpPr>
        <p:spPr>
          <a:xfrm flipH="1">
            <a:off x="11550650" y="852425"/>
            <a:ext cx="175088" cy="969533"/>
          </a:xfrm>
          <a:prstGeom prst="leftBrace">
            <a:avLst>
              <a:gd name="adj1" fmla="val 8333"/>
              <a:gd name="adj2" fmla="val 5397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11761783" y="1368830"/>
            <a:ext cx="850615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11870426" y="714695"/>
                <a:ext cx="5503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426" y="714695"/>
                <a:ext cx="55035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3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10</cp:revision>
  <dcterms:created xsi:type="dcterms:W3CDTF">2017-04-15T01:07:53Z</dcterms:created>
  <dcterms:modified xsi:type="dcterms:W3CDTF">2017-04-15T02:06:35Z</dcterms:modified>
</cp:coreProperties>
</file>