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66BB-55F2-418E-8117-A5C7DC00DD4C}" type="datetimeFigureOut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DCC6-A940-4B36-B907-83F8C0661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79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66BB-55F2-418E-8117-A5C7DC00DD4C}" type="datetimeFigureOut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DCC6-A940-4B36-B907-83F8C0661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57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66BB-55F2-418E-8117-A5C7DC00DD4C}" type="datetimeFigureOut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DCC6-A940-4B36-B907-83F8C0661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18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66BB-55F2-418E-8117-A5C7DC00DD4C}" type="datetimeFigureOut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DCC6-A940-4B36-B907-83F8C0661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3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66BB-55F2-418E-8117-A5C7DC00DD4C}" type="datetimeFigureOut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DCC6-A940-4B36-B907-83F8C0661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47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66BB-55F2-418E-8117-A5C7DC00DD4C}" type="datetimeFigureOut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DCC6-A940-4B36-B907-83F8C0661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8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66BB-55F2-418E-8117-A5C7DC00DD4C}" type="datetimeFigureOut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DCC6-A940-4B36-B907-83F8C0661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01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66BB-55F2-418E-8117-A5C7DC00DD4C}" type="datetimeFigureOut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DCC6-A940-4B36-B907-83F8C0661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7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66BB-55F2-418E-8117-A5C7DC00DD4C}" type="datetimeFigureOut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DCC6-A940-4B36-B907-83F8C0661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58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66BB-55F2-418E-8117-A5C7DC00DD4C}" type="datetimeFigureOut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DCC6-A940-4B36-B907-83F8C0661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04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66BB-55F2-418E-8117-A5C7DC00DD4C}" type="datetimeFigureOut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DCC6-A940-4B36-B907-83F8C0661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82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766BB-55F2-418E-8117-A5C7DC00DD4C}" type="datetimeFigureOut">
              <a:rPr lang="zh-CN" altLang="en-US" smtClean="0"/>
              <a:t>2015/5/31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9DCC6-A940-4B36-B907-83F8C0661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58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895863" y="580768"/>
            <a:ext cx="5653217" cy="4790303"/>
            <a:chOff x="883507" y="1025611"/>
            <a:chExt cx="5653217" cy="4790303"/>
          </a:xfrm>
        </p:grpSpPr>
        <p:sp>
          <p:nvSpPr>
            <p:cNvPr id="4" name="流程图: 磁盘 3"/>
            <p:cNvSpPr/>
            <p:nvPr/>
          </p:nvSpPr>
          <p:spPr>
            <a:xfrm>
              <a:off x="914400" y="1025611"/>
              <a:ext cx="1198605" cy="976184"/>
            </a:xfrm>
            <a:prstGeom prst="flowChartMagneticDisk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Parsed Sentences</a:t>
              </a:r>
              <a:endParaRPr lang="zh-CN" altLang="en-US" dirty="0"/>
            </a:p>
          </p:txBody>
        </p:sp>
        <p:sp>
          <p:nvSpPr>
            <p:cNvPr id="5" name="流程图: 磁盘 4"/>
            <p:cNvSpPr/>
            <p:nvPr/>
          </p:nvSpPr>
          <p:spPr>
            <a:xfrm>
              <a:off x="883507" y="2339546"/>
              <a:ext cx="1198605" cy="976184"/>
            </a:xfrm>
            <a:prstGeom prst="flowChartMagneticDisk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Taxonomy</a:t>
              </a:r>
              <a:endParaRPr lang="zh-CN" altLang="en-US" dirty="0"/>
            </a:p>
          </p:txBody>
        </p:sp>
        <p:sp>
          <p:nvSpPr>
            <p:cNvPr id="6" name="流程图: 磁盘 5"/>
            <p:cNvSpPr/>
            <p:nvPr/>
          </p:nvSpPr>
          <p:spPr>
            <a:xfrm>
              <a:off x="2870885" y="2339546"/>
              <a:ext cx="1198605" cy="976184"/>
            </a:xfrm>
            <a:prstGeom prst="flowChartMagneticDisk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Argument Instances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751436" y="1149178"/>
              <a:ext cx="1437501" cy="72904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Argument Extraction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>
              <a:stCxn id="4" idx="4"/>
              <a:endCxn id="8" idx="1"/>
            </p:cNvCxnSpPr>
            <p:nvPr/>
          </p:nvCxnSpPr>
          <p:spPr>
            <a:xfrm>
              <a:off x="2113005" y="1513703"/>
              <a:ext cx="638431" cy="0"/>
            </a:xfrm>
            <a:prstGeom prst="straightConnector1">
              <a:avLst/>
            </a:prstGeom>
            <a:ln w="127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4"/>
              <a:endCxn id="8" idx="1"/>
            </p:cNvCxnSpPr>
            <p:nvPr/>
          </p:nvCxnSpPr>
          <p:spPr>
            <a:xfrm flipV="1">
              <a:off x="2082112" y="1513703"/>
              <a:ext cx="669324" cy="1313935"/>
            </a:xfrm>
            <a:prstGeom prst="straightConnector1">
              <a:avLst/>
            </a:prstGeom>
            <a:ln w="127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8" idx="2"/>
              <a:endCxn id="6" idx="1"/>
            </p:cNvCxnSpPr>
            <p:nvPr/>
          </p:nvCxnSpPr>
          <p:spPr>
            <a:xfrm>
              <a:off x="3470187" y="1878227"/>
              <a:ext cx="1" cy="461319"/>
            </a:xfrm>
            <a:prstGeom prst="straightConnector1">
              <a:avLst/>
            </a:prstGeom>
            <a:ln w="127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4609068" y="2463113"/>
              <a:ext cx="1927656" cy="72904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Argument Weight Computation 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506358" y="3768811"/>
              <a:ext cx="1927656" cy="72904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Argument Conceptualization</a:t>
              </a:r>
              <a:endParaRPr lang="zh-CN" altLang="en-US" dirty="0"/>
            </a:p>
          </p:txBody>
        </p:sp>
        <p:sp>
          <p:nvSpPr>
            <p:cNvPr id="19" name="流程图: 磁盘 18"/>
            <p:cNvSpPr/>
            <p:nvPr/>
          </p:nvSpPr>
          <p:spPr>
            <a:xfrm>
              <a:off x="2870883" y="4839730"/>
              <a:ext cx="1198605" cy="976184"/>
            </a:xfrm>
            <a:prstGeom prst="flowChartMagneticDisk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Argument Concepts</a:t>
              </a:r>
              <a:endParaRPr lang="zh-CN" altLang="en-US" dirty="0"/>
            </a:p>
          </p:txBody>
        </p:sp>
        <p:cxnSp>
          <p:nvCxnSpPr>
            <p:cNvPr id="20" name="直接箭头连接符 19"/>
            <p:cNvCxnSpPr>
              <a:stCxn id="6" idx="3"/>
              <a:endCxn id="18" idx="0"/>
            </p:cNvCxnSpPr>
            <p:nvPr/>
          </p:nvCxnSpPr>
          <p:spPr>
            <a:xfrm flipH="1">
              <a:off x="3470186" y="3315730"/>
              <a:ext cx="2" cy="453081"/>
            </a:xfrm>
            <a:prstGeom prst="straightConnector1">
              <a:avLst/>
            </a:prstGeom>
            <a:ln w="127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8" idx="2"/>
              <a:endCxn id="19" idx="1"/>
            </p:cNvCxnSpPr>
            <p:nvPr/>
          </p:nvCxnSpPr>
          <p:spPr>
            <a:xfrm>
              <a:off x="3470186" y="4497860"/>
              <a:ext cx="0" cy="341870"/>
            </a:xfrm>
            <a:prstGeom prst="straightConnector1">
              <a:avLst/>
            </a:prstGeom>
            <a:ln w="127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7" idx="2"/>
              <a:endCxn id="18" idx="3"/>
            </p:cNvCxnSpPr>
            <p:nvPr/>
          </p:nvCxnSpPr>
          <p:spPr>
            <a:xfrm flipH="1">
              <a:off x="4434014" y="3192162"/>
              <a:ext cx="1138882" cy="941174"/>
            </a:xfrm>
            <a:prstGeom prst="straightConnector1">
              <a:avLst/>
            </a:prstGeom>
            <a:ln w="127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6" idx="4"/>
              <a:endCxn id="17" idx="1"/>
            </p:cNvCxnSpPr>
            <p:nvPr/>
          </p:nvCxnSpPr>
          <p:spPr>
            <a:xfrm>
              <a:off x="4069490" y="2827638"/>
              <a:ext cx="539578" cy="0"/>
            </a:xfrm>
            <a:prstGeom prst="straightConnector1">
              <a:avLst/>
            </a:prstGeom>
            <a:ln w="127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5" idx="4"/>
              <a:endCxn id="18" idx="1"/>
            </p:cNvCxnSpPr>
            <p:nvPr/>
          </p:nvCxnSpPr>
          <p:spPr>
            <a:xfrm>
              <a:off x="2082112" y="2827638"/>
              <a:ext cx="424246" cy="1305698"/>
            </a:xfrm>
            <a:prstGeom prst="straightConnector1">
              <a:avLst/>
            </a:prstGeom>
            <a:ln w="127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6680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Kaiqi Zhao</dc:creator>
  <cp:lastModifiedBy>Kaiqi Zhao</cp:lastModifiedBy>
  <cp:revision>2</cp:revision>
  <dcterms:created xsi:type="dcterms:W3CDTF">2015-05-31T14:31:30Z</dcterms:created>
  <dcterms:modified xsi:type="dcterms:W3CDTF">2015-05-31T14:50:50Z</dcterms:modified>
</cp:coreProperties>
</file>