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7068800" cy="7954963"/>
  <p:notesSz cx="6858000" cy="9144000"/>
  <p:defaultTextStyle>
    <a:defPPr>
      <a:defRPr lang="en-US"/>
    </a:defPPr>
    <a:lvl1pPr marL="0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550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100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650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201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7751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303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2853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403" algn="l" defTabSz="107510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 autoAdjust="0"/>
    <p:restoredTop sz="95958" autoAdjust="0"/>
  </p:normalViewPr>
  <p:slideViewPr>
    <p:cSldViewPr>
      <p:cViewPr>
        <p:scale>
          <a:sx n="75" d="100"/>
          <a:sy n="75" d="100"/>
        </p:scale>
        <p:origin x="5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301889"/>
            <a:ext cx="12801600" cy="2769506"/>
          </a:xfrm>
        </p:spPr>
        <p:txBody>
          <a:bodyPr anchor="b"/>
          <a:lstStyle>
            <a:lvl1pPr algn="ctr">
              <a:defRPr sz="6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178198"/>
            <a:ext cx="12801600" cy="1920607"/>
          </a:xfrm>
        </p:spPr>
        <p:txBody>
          <a:bodyPr/>
          <a:lstStyle>
            <a:lvl1pPr marL="0" indent="0" algn="ctr">
              <a:buNone/>
              <a:defRPr sz="2784"/>
            </a:lvl1pPr>
            <a:lvl2pPr marL="530352" indent="0" algn="ctr">
              <a:buNone/>
              <a:defRPr sz="2320"/>
            </a:lvl2pPr>
            <a:lvl3pPr marL="1060704" indent="0" algn="ctr">
              <a:buNone/>
              <a:defRPr sz="2088"/>
            </a:lvl3pPr>
            <a:lvl4pPr marL="1591056" indent="0" algn="ctr">
              <a:buNone/>
              <a:defRPr sz="1856"/>
            </a:lvl4pPr>
            <a:lvl5pPr marL="2121408" indent="0" algn="ctr">
              <a:buNone/>
              <a:defRPr sz="1856"/>
            </a:lvl5pPr>
            <a:lvl6pPr marL="2651760" indent="0" algn="ctr">
              <a:buNone/>
              <a:defRPr sz="1856"/>
            </a:lvl6pPr>
            <a:lvl7pPr marL="3182112" indent="0" algn="ctr">
              <a:buNone/>
              <a:defRPr sz="1856"/>
            </a:lvl7pPr>
            <a:lvl8pPr marL="3712464" indent="0" algn="ctr">
              <a:buNone/>
              <a:defRPr sz="1856"/>
            </a:lvl8pPr>
            <a:lvl9pPr marL="4242816" indent="0" algn="ctr">
              <a:buNone/>
              <a:defRPr sz="18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423528"/>
            <a:ext cx="3680460" cy="6741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423528"/>
            <a:ext cx="10828020" cy="67414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1983218"/>
            <a:ext cx="14721840" cy="3309043"/>
          </a:xfrm>
        </p:spPr>
        <p:txBody>
          <a:bodyPr anchor="b"/>
          <a:lstStyle>
            <a:lvl1pPr>
              <a:defRPr sz="6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5323565"/>
            <a:ext cx="14721840" cy="1740148"/>
          </a:xfrm>
        </p:spPr>
        <p:txBody>
          <a:bodyPr/>
          <a:lstStyle>
            <a:lvl1pPr marL="0" indent="0">
              <a:buNone/>
              <a:defRPr sz="2784">
                <a:solidFill>
                  <a:schemeClr val="tx1">
                    <a:tint val="75000"/>
                  </a:schemeClr>
                </a:solidFill>
              </a:defRPr>
            </a:lvl1pPr>
            <a:lvl2pPr marL="530352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1060704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3pPr>
            <a:lvl4pPr marL="1591056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4pPr>
            <a:lvl5pPr marL="2121408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5pPr>
            <a:lvl6pPr marL="265176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6pPr>
            <a:lvl7pPr marL="3182112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7pPr>
            <a:lvl8pPr marL="371246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8pPr>
            <a:lvl9pPr marL="4242816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117641"/>
            <a:ext cx="7254240" cy="5047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117641"/>
            <a:ext cx="7254240" cy="5047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423529"/>
            <a:ext cx="14721840" cy="1537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1950071"/>
            <a:ext cx="7220902" cy="95570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352" indent="0">
              <a:buNone/>
              <a:defRPr sz="2320" b="1"/>
            </a:lvl2pPr>
            <a:lvl3pPr marL="1060704" indent="0">
              <a:buNone/>
              <a:defRPr sz="2088" b="1"/>
            </a:lvl3pPr>
            <a:lvl4pPr marL="1591056" indent="0">
              <a:buNone/>
              <a:defRPr sz="1856" b="1"/>
            </a:lvl4pPr>
            <a:lvl5pPr marL="2121408" indent="0">
              <a:buNone/>
              <a:defRPr sz="1856" b="1"/>
            </a:lvl5pPr>
            <a:lvl6pPr marL="2651760" indent="0">
              <a:buNone/>
              <a:defRPr sz="1856" b="1"/>
            </a:lvl6pPr>
            <a:lvl7pPr marL="3182112" indent="0">
              <a:buNone/>
              <a:defRPr sz="1856" b="1"/>
            </a:lvl7pPr>
            <a:lvl8pPr marL="3712464" indent="0">
              <a:buNone/>
              <a:defRPr sz="1856" b="1"/>
            </a:lvl8pPr>
            <a:lvl9pPr marL="4242816" indent="0">
              <a:buNone/>
              <a:defRPr sz="18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2905771"/>
            <a:ext cx="7220902" cy="4273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1950071"/>
            <a:ext cx="7256463" cy="95570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352" indent="0">
              <a:buNone/>
              <a:defRPr sz="2320" b="1"/>
            </a:lvl2pPr>
            <a:lvl3pPr marL="1060704" indent="0">
              <a:buNone/>
              <a:defRPr sz="2088" b="1"/>
            </a:lvl3pPr>
            <a:lvl4pPr marL="1591056" indent="0">
              <a:buNone/>
              <a:defRPr sz="1856" b="1"/>
            </a:lvl4pPr>
            <a:lvl5pPr marL="2121408" indent="0">
              <a:buNone/>
              <a:defRPr sz="1856" b="1"/>
            </a:lvl5pPr>
            <a:lvl6pPr marL="2651760" indent="0">
              <a:buNone/>
              <a:defRPr sz="1856" b="1"/>
            </a:lvl6pPr>
            <a:lvl7pPr marL="3182112" indent="0">
              <a:buNone/>
              <a:defRPr sz="1856" b="1"/>
            </a:lvl7pPr>
            <a:lvl8pPr marL="3712464" indent="0">
              <a:buNone/>
              <a:defRPr sz="1856" b="1"/>
            </a:lvl8pPr>
            <a:lvl9pPr marL="4242816" indent="0">
              <a:buNone/>
              <a:defRPr sz="18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2905771"/>
            <a:ext cx="7256463" cy="4273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530331"/>
            <a:ext cx="5505132" cy="1856158"/>
          </a:xfrm>
        </p:spPr>
        <p:txBody>
          <a:bodyPr anchor="b"/>
          <a:lstStyle>
            <a:lvl1pPr>
              <a:defRPr sz="3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145368"/>
            <a:ext cx="8641080" cy="5653180"/>
          </a:xfrm>
        </p:spPr>
        <p:txBody>
          <a:bodyPr/>
          <a:lstStyle>
            <a:lvl1pPr>
              <a:defRPr sz="3712"/>
            </a:lvl1pPr>
            <a:lvl2pPr>
              <a:defRPr sz="3248"/>
            </a:lvl2pPr>
            <a:lvl3pPr>
              <a:defRPr sz="2784"/>
            </a:lvl3pPr>
            <a:lvl4pPr>
              <a:defRPr sz="2320"/>
            </a:lvl4pPr>
            <a:lvl5pPr>
              <a:defRPr sz="2320"/>
            </a:lvl5pPr>
            <a:lvl6pPr>
              <a:defRPr sz="2320"/>
            </a:lvl6pPr>
            <a:lvl7pPr>
              <a:defRPr sz="2320"/>
            </a:lvl7pPr>
            <a:lvl8pPr>
              <a:defRPr sz="2320"/>
            </a:lvl8pPr>
            <a:lvl9pPr>
              <a:defRPr sz="2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386489"/>
            <a:ext cx="5505132" cy="4421266"/>
          </a:xfrm>
        </p:spPr>
        <p:txBody>
          <a:bodyPr/>
          <a:lstStyle>
            <a:lvl1pPr marL="0" indent="0">
              <a:buNone/>
              <a:defRPr sz="1856"/>
            </a:lvl1pPr>
            <a:lvl2pPr marL="530352" indent="0">
              <a:buNone/>
              <a:defRPr sz="1624"/>
            </a:lvl2pPr>
            <a:lvl3pPr marL="1060704" indent="0">
              <a:buNone/>
              <a:defRPr sz="1392"/>
            </a:lvl3pPr>
            <a:lvl4pPr marL="1591056" indent="0">
              <a:buNone/>
              <a:defRPr sz="1160"/>
            </a:lvl4pPr>
            <a:lvl5pPr marL="2121408" indent="0">
              <a:buNone/>
              <a:defRPr sz="1160"/>
            </a:lvl5pPr>
            <a:lvl6pPr marL="2651760" indent="0">
              <a:buNone/>
              <a:defRPr sz="1160"/>
            </a:lvl6pPr>
            <a:lvl7pPr marL="3182112" indent="0">
              <a:buNone/>
              <a:defRPr sz="1160"/>
            </a:lvl7pPr>
            <a:lvl8pPr marL="3712464" indent="0">
              <a:buNone/>
              <a:defRPr sz="1160"/>
            </a:lvl8pPr>
            <a:lvl9pPr marL="4242816" indent="0">
              <a:buNone/>
              <a:defRPr sz="11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530331"/>
            <a:ext cx="5505132" cy="1856158"/>
          </a:xfrm>
        </p:spPr>
        <p:txBody>
          <a:bodyPr anchor="b"/>
          <a:lstStyle>
            <a:lvl1pPr>
              <a:defRPr sz="3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145368"/>
            <a:ext cx="8641080" cy="5653180"/>
          </a:xfrm>
        </p:spPr>
        <p:txBody>
          <a:bodyPr anchor="t"/>
          <a:lstStyle>
            <a:lvl1pPr marL="0" indent="0">
              <a:buNone/>
              <a:defRPr sz="3712"/>
            </a:lvl1pPr>
            <a:lvl2pPr marL="530352" indent="0">
              <a:buNone/>
              <a:defRPr sz="3248"/>
            </a:lvl2pPr>
            <a:lvl3pPr marL="1060704" indent="0">
              <a:buNone/>
              <a:defRPr sz="2784"/>
            </a:lvl3pPr>
            <a:lvl4pPr marL="1591056" indent="0">
              <a:buNone/>
              <a:defRPr sz="2320"/>
            </a:lvl4pPr>
            <a:lvl5pPr marL="2121408" indent="0">
              <a:buNone/>
              <a:defRPr sz="2320"/>
            </a:lvl5pPr>
            <a:lvl6pPr marL="2651760" indent="0">
              <a:buNone/>
              <a:defRPr sz="2320"/>
            </a:lvl6pPr>
            <a:lvl7pPr marL="3182112" indent="0">
              <a:buNone/>
              <a:defRPr sz="2320"/>
            </a:lvl7pPr>
            <a:lvl8pPr marL="3712464" indent="0">
              <a:buNone/>
              <a:defRPr sz="2320"/>
            </a:lvl8pPr>
            <a:lvl9pPr marL="4242816" indent="0">
              <a:buNone/>
              <a:defRPr sz="23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386489"/>
            <a:ext cx="5505132" cy="4421266"/>
          </a:xfrm>
        </p:spPr>
        <p:txBody>
          <a:bodyPr/>
          <a:lstStyle>
            <a:lvl1pPr marL="0" indent="0">
              <a:buNone/>
              <a:defRPr sz="1856"/>
            </a:lvl1pPr>
            <a:lvl2pPr marL="530352" indent="0">
              <a:buNone/>
              <a:defRPr sz="1624"/>
            </a:lvl2pPr>
            <a:lvl3pPr marL="1060704" indent="0">
              <a:buNone/>
              <a:defRPr sz="1392"/>
            </a:lvl3pPr>
            <a:lvl4pPr marL="1591056" indent="0">
              <a:buNone/>
              <a:defRPr sz="1160"/>
            </a:lvl4pPr>
            <a:lvl5pPr marL="2121408" indent="0">
              <a:buNone/>
              <a:defRPr sz="1160"/>
            </a:lvl5pPr>
            <a:lvl6pPr marL="2651760" indent="0">
              <a:buNone/>
              <a:defRPr sz="1160"/>
            </a:lvl6pPr>
            <a:lvl7pPr marL="3182112" indent="0">
              <a:buNone/>
              <a:defRPr sz="1160"/>
            </a:lvl7pPr>
            <a:lvl8pPr marL="3712464" indent="0">
              <a:buNone/>
              <a:defRPr sz="1160"/>
            </a:lvl8pPr>
            <a:lvl9pPr marL="4242816" indent="0">
              <a:buNone/>
              <a:defRPr sz="11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423529"/>
            <a:ext cx="14721840" cy="15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117641"/>
            <a:ext cx="14721840" cy="504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7373073"/>
            <a:ext cx="384048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94BB-E07A-4072-9D50-82589D44789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7373073"/>
            <a:ext cx="576072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7373073"/>
            <a:ext cx="384048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60704" rtl="0" eaLnBrk="1" latinLnBrk="0" hangingPunct="1">
        <a:lnSpc>
          <a:spcPct val="90000"/>
        </a:lnSpc>
        <a:spcBef>
          <a:spcPct val="0"/>
        </a:spcBef>
        <a:buNone/>
        <a:defRPr sz="51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76" indent="-265176" algn="l" defTabSz="1060704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3248" kern="1200">
          <a:solidFill>
            <a:schemeClr val="tx1"/>
          </a:solidFill>
          <a:latin typeface="+mn-lt"/>
          <a:ea typeface="+mn-ea"/>
          <a:cs typeface="+mn-cs"/>
        </a:defRPr>
      </a:lvl1pPr>
      <a:lvl2pPr marL="795528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784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3pPr>
      <a:lvl4pPr marL="1856232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386584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916936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447288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977640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507992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352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704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1056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1408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2112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2464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2816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03769" y="7182763"/>
            <a:ext cx="111125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48015" y="7182763"/>
            <a:ext cx="181356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8610" y="7164982"/>
            <a:ext cx="963363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 king     led    the   </a:t>
            </a:r>
            <a:r>
              <a:rPr 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into  his  nice  </a:t>
            </a:r>
            <a:r>
              <a:rPr 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garden </a:t>
            </a:r>
            <a:r>
              <a:rPr 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579524" y="5635000"/>
            <a:ext cx="795657" cy="1449624"/>
            <a:chOff x="235807" y="4537273"/>
            <a:chExt cx="757769" cy="1380592"/>
          </a:xfrm>
        </p:grpSpPr>
        <p:sp>
          <p:nvSpPr>
            <p:cNvPr id="10" name="TextBox 9"/>
            <p:cNvSpPr txBox="1"/>
            <p:nvPr/>
          </p:nvSpPr>
          <p:spPr>
            <a:xfrm>
              <a:off x="235807" y="4537273"/>
              <a:ext cx="75776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809" y="4998935"/>
              <a:ext cx="75776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809" y="5460598"/>
              <a:ext cx="75776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00434" y="5634999"/>
            <a:ext cx="1095549" cy="1449624"/>
            <a:chOff x="235807" y="4537273"/>
            <a:chExt cx="938238" cy="1380592"/>
          </a:xfrm>
        </p:grpSpPr>
        <p:sp>
          <p:nvSpPr>
            <p:cNvPr id="30" name="TextBox 29"/>
            <p:cNvSpPr txBox="1"/>
            <p:nvPr/>
          </p:nvSpPr>
          <p:spPr>
            <a:xfrm>
              <a:off x="235807" y="4537273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lead#s</a:t>
              </a:r>
              <a:endParaRPr lang="en-US" sz="252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809" y="4998935"/>
              <a:ext cx="938236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5809" y="5460598"/>
              <a:ext cx="938236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46259" y="5639259"/>
            <a:ext cx="824044" cy="1449623"/>
            <a:chOff x="235807" y="4537273"/>
            <a:chExt cx="938238" cy="1380592"/>
          </a:xfrm>
        </p:grpSpPr>
        <p:sp>
          <p:nvSpPr>
            <p:cNvPr id="34" name="TextBox 33"/>
            <p:cNvSpPr txBox="1"/>
            <p:nvPr/>
          </p:nvSpPr>
          <p:spPr>
            <a:xfrm>
              <a:off x="235807" y="4537273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807" y="4998935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809" y="5460598"/>
              <a:ext cx="938236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29548" y="5635285"/>
            <a:ext cx="795657" cy="1449623"/>
            <a:chOff x="235807" y="4537273"/>
            <a:chExt cx="757769" cy="1380592"/>
          </a:xfrm>
        </p:grpSpPr>
        <p:sp>
          <p:nvSpPr>
            <p:cNvPr id="42" name="TextBox 41"/>
            <p:cNvSpPr txBox="1"/>
            <p:nvPr/>
          </p:nvSpPr>
          <p:spPr>
            <a:xfrm>
              <a:off x="235807" y="4537273"/>
              <a:ext cx="75776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5809" y="4998935"/>
              <a:ext cx="75776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5809" y="5460598"/>
              <a:ext cx="75776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-5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84009" y="5630257"/>
            <a:ext cx="717356" cy="1449623"/>
            <a:chOff x="314700" y="4537273"/>
            <a:chExt cx="657201" cy="1380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14700" y="4537273"/>
                  <a:ext cx="657199" cy="4572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2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2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2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52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00" y="4537273"/>
                  <a:ext cx="657199" cy="4572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314703" y="4998935"/>
              <a:ext cx="65719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4703" y="5460598"/>
              <a:ext cx="657194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-4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560179" y="5641764"/>
            <a:ext cx="737499" cy="1449622"/>
            <a:chOff x="235807" y="4537273"/>
            <a:chExt cx="938238" cy="1380592"/>
          </a:xfrm>
        </p:grpSpPr>
        <p:sp>
          <p:nvSpPr>
            <p:cNvPr id="50" name="TextBox 49"/>
            <p:cNvSpPr txBox="1"/>
            <p:nvPr/>
          </p:nvSpPr>
          <p:spPr>
            <a:xfrm>
              <a:off x="235807" y="4537273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5807" y="4998935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5807" y="5460598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51214" y="5639259"/>
            <a:ext cx="737499" cy="1449623"/>
            <a:chOff x="235807" y="4537273"/>
            <a:chExt cx="938238" cy="1380592"/>
          </a:xfrm>
        </p:grpSpPr>
        <p:sp>
          <p:nvSpPr>
            <p:cNvPr id="54" name="TextBox 53"/>
            <p:cNvSpPr txBox="1"/>
            <p:nvPr/>
          </p:nvSpPr>
          <p:spPr>
            <a:xfrm>
              <a:off x="235807" y="4537273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807" y="4998935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807" y="5460598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44195" y="5639258"/>
            <a:ext cx="737499" cy="1449623"/>
            <a:chOff x="235807" y="4537273"/>
            <a:chExt cx="938238" cy="1380592"/>
          </a:xfrm>
        </p:grpSpPr>
        <p:sp>
          <p:nvSpPr>
            <p:cNvPr id="58" name="TextBox 57"/>
            <p:cNvSpPr txBox="1"/>
            <p:nvPr/>
          </p:nvSpPr>
          <p:spPr>
            <a:xfrm>
              <a:off x="235807" y="4537273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JJ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5807" y="4998935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5807" y="5460598"/>
              <a:ext cx="938238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312617" y="5647221"/>
            <a:ext cx="815590" cy="1449622"/>
            <a:chOff x="235807" y="4537273"/>
            <a:chExt cx="938238" cy="1380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35807" y="4537273"/>
                  <a:ext cx="938238" cy="4572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2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2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2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52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" y="4537273"/>
                  <a:ext cx="938238" cy="4572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35808" y="4998935"/>
              <a:ext cx="93823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5808" y="5460598"/>
              <a:ext cx="938237" cy="4572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2814656" y="377150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814655" y="409662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814655" y="442174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14654" y="4748550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14653" y="5073670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85514" y="377150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885513" y="409662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885513" y="442174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885513" y="4748550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885511" y="5073670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95595" y="377066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995594" y="409578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995594" y="4420907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995593" y="4747710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95592" y="5072830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964680" y="3771509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964679" y="4096629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964679" y="4421749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964678" y="4748552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964677" y="5073672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79997" y="3769825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79996" y="4094945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879996" y="4420065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879995" y="4746868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79994" y="5071988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766232" y="3769825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766231" y="4094945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766231" y="4420065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766230" y="4746868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766230" y="5071988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657269" y="3768983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657268" y="4094103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657268" y="4419223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657267" y="4746026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57267" y="5071147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550248" y="3768141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9550247" y="4093261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550247" y="4418381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9550246" y="4745183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9550245" y="5070304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528097" y="3768983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528096" y="4094103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0528096" y="4419223"/>
            <a:ext cx="325391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528095" y="4746026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0528094" y="5071147"/>
            <a:ext cx="325391" cy="32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H="1" flipV="1">
            <a:off x="2993296" y="3183924"/>
            <a:ext cx="3" cy="586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 flipV="1">
            <a:off x="4056443" y="3177155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2759497" y="1760659"/>
            <a:ext cx="4357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830354" y="1760659"/>
            <a:ext cx="4357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Straight Arrow Connector 293"/>
          <p:cNvCxnSpPr/>
          <p:nvPr/>
        </p:nvCxnSpPr>
        <p:spPr>
          <a:xfrm flipH="1" flipV="1">
            <a:off x="5150106" y="3177155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4924017" y="1760659"/>
            <a:ext cx="4357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6" name="Straight Arrow Connector 295"/>
          <p:cNvCxnSpPr/>
          <p:nvPr/>
        </p:nvCxnSpPr>
        <p:spPr>
          <a:xfrm flipH="1" flipV="1">
            <a:off x="6106455" y="3177155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5880367" y="1760659"/>
            <a:ext cx="4357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 flipH="1" flipV="1">
            <a:off x="7046970" y="3177155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820882" y="1760659"/>
            <a:ext cx="4357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Straight Arrow Connector 299"/>
          <p:cNvCxnSpPr/>
          <p:nvPr/>
        </p:nvCxnSpPr>
        <p:spPr>
          <a:xfrm flipH="1" flipV="1">
            <a:off x="7915295" y="3186424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7689207" y="1760660"/>
            <a:ext cx="435703" cy="14257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Straight Arrow Connector 301"/>
          <p:cNvCxnSpPr/>
          <p:nvPr/>
        </p:nvCxnSpPr>
        <p:spPr>
          <a:xfrm flipH="1" flipV="1">
            <a:off x="8800872" y="3183031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8574784" y="1760657"/>
            <a:ext cx="435703" cy="1422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9712197" y="3177155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9486108" y="1760659"/>
            <a:ext cx="4357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10691419" y="3175890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10465331" y="1760661"/>
            <a:ext cx="435703" cy="1415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Straight Arrow Connector 307"/>
          <p:cNvCxnSpPr>
            <a:stCxn id="291" idx="3"/>
            <a:endCxn id="293" idx="1"/>
          </p:cNvCxnSpPr>
          <p:nvPr/>
        </p:nvCxnSpPr>
        <p:spPr>
          <a:xfrm>
            <a:off x="3195200" y="2468906"/>
            <a:ext cx="63515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3" idx="3"/>
            <a:endCxn id="295" idx="1"/>
          </p:cNvCxnSpPr>
          <p:nvPr/>
        </p:nvCxnSpPr>
        <p:spPr>
          <a:xfrm>
            <a:off x="4266054" y="2468906"/>
            <a:ext cx="65796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95" idx="3"/>
            <a:endCxn id="297" idx="1"/>
          </p:cNvCxnSpPr>
          <p:nvPr/>
        </p:nvCxnSpPr>
        <p:spPr>
          <a:xfrm>
            <a:off x="5359720" y="2468906"/>
            <a:ext cx="52064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297" idx="3"/>
            <a:endCxn id="299" idx="1"/>
          </p:cNvCxnSpPr>
          <p:nvPr/>
        </p:nvCxnSpPr>
        <p:spPr>
          <a:xfrm>
            <a:off x="6316067" y="2468906"/>
            <a:ext cx="5048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299" idx="3"/>
            <a:endCxn id="301" idx="1"/>
          </p:cNvCxnSpPr>
          <p:nvPr/>
        </p:nvCxnSpPr>
        <p:spPr>
          <a:xfrm>
            <a:off x="7256581" y="2468910"/>
            <a:ext cx="432622" cy="463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301" idx="3"/>
            <a:endCxn id="303" idx="1"/>
          </p:cNvCxnSpPr>
          <p:nvPr/>
        </p:nvCxnSpPr>
        <p:spPr>
          <a:xfrm flipV="1">
            <a:off x="8124906" y="2471848"/>
            <a:ext cx="449874" cy="16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03" idx="3"/>
            <a:endCxn id="305" idx="1"/>
          </p:cNvCxnSpPr>
          <p:nvPr/>
        </p:nvCxnSpPr>
        <p:spPr>
          <a:xfrm flipV="1">
            <a:off x="9010483" y="2468906"/>
            <a:ext cx="475622" cy="29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305" idx="3"/>
            <a:endCxn id="307" idx="1"/>
          </p:cNvCxnSpPr>
          <p:nvPr/>
        </p:nvCxnSpPr>
        <p:spPr>
          <a:xfrm flipV="1">
            <a:off x="9921812" y="2468273"/>
            <a:ext cx="543519" cy="6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307833" y="6997713"/>
            <a:ext cx="141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Sentence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04800" y="5864254"/>
            <a:ext cx="167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Sequence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309976" y="4149799"/>
            <a:ext cx="211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41546" y="228261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grpSp>
        <p:nvGrpSpPr>
          <p:cNvPr id="354" name="Group 353"/>
          <p:cNvGrpSpPr/>
          <p:nvPr/>
        </p:nvGrpSpPr>
        <p:grpSpPr>
          <a:xfrm>
            <a:off x="12477726" y="3771507"/>
            <a:ext cx="325393" cy="975360"/>
            <a:chOff x="12099405" y="5521420"/>
            <a:chExt cx="325393" cy="975360"/>
          </a:xfrm>
        </p:grpSpPr>
        <p:sp>
          <p:nvSpPr>
            <p:cNvPr id="337" name="Rectangle 336"/>
            <p:cNvSpPr/>
            <p:nvPr/>
          </p:nvSpPr>
          <p:spPr>
            <a:xfrm>
              <a:off x="12099406" y="5521420"/>
              <a:ext cx="325392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099405" y="5846540"/>
              <a:ext cx="325392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2099405" y="6171660"/>
              <a:ext cx="325392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3815317" y="3764367"/>
            <a:ext cx="325393" cy="975360"/>
            <a:chOff x="12099405" y="5521420"/>
            <a:chExt cx="325393" cy="975360"/>
          </a:xfrm>
        </p:grpSpPr>
        <p:sp>
          <p:nvSpPr>
            <p:cNvPr id="356" name="Rectangle 355"/>
            <p:cNvSpPr/>
            <p:nvPr/>
          </p:nvSpPr>
          <p:spPr>
            <a:xfrm>
              <a:off x="12099406" y="5521420"/>
              <a:ext cx="325392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2099405" y="5846540"/>
              <a:ext cx="325392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2099405" y="6171660"/>
              <a:ext cx="325392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9" name="Straight Arrow Connector 358"/>
          <p:cNvCxnSpPr/>
          <p:nvPr/>
        </p:nvCxnSpPr>
        <p:spPr>
          <a:xfrm flipH="1" flipV="1">
            <a:off x="12640421" y="4907748"/>
            <a:ext cx="9647" cy="2257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 flipH="1" flipV="1">
            <a:off x="13981901" y="4899174"/>
            <a:ext cx="7872" cy="2283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366"/>
              <p:cNvSpPr txBox="1"/>
              <p:nvPr/>
            </p:nvSpPr>
            <p:spPr>
              <a:xfrm>
                <a:off x="14080094" y="5879317"/>
                <a:ext cx="298879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Pre-trained word 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7" name="TextBox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094" y="5879317"/>
                <a:ext cx="2988795" cy="892552"/>
              </a:xfrm>
              <a:prstGeom prst="rect">
                <a:avLst/>
              </a:prstGeom>
              <a:blipFill>
                <a:blip r:embed="rId4"/>
                <a:stretch>
                  <a:fillRect l="-3265" t="-5442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6" name="Straight Arrow Connector 385"/>
          <p:cNvCxnSpPr/>
          <p:nvPr/>
        </p:nvCxnSpPr>
        <p:spPr>
          <a:xfrm flipH="1" flipV="1">
            <a:off x="12646919" y="3168904"/>
            <a:ext cx="1316" cy="602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 flipH="1" flipV="1">
            <a:off x="13981831" y="3168899"/>
            <a:ext cx="1315" cy="58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307" idx="0"/>
            <a:endCxn id="397" idx="2"/>
          </p:cNvCxnSpPr>
          <p:nvPr/>
        </p:nvCxnSpPr>
        <p:spPr>
          <a:xfrm rot="5400000" flipH="1" flipV="1">
            <a:off x="10876450" y="1003985"/>
            <a:ext cx="563409" cy="949942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12203769" y="2719984"/>
            <a:ext cx="2400387" cy="4487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4733510" y="2719984"/>
            <a:ext cx="188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</a:p>
        </p:txBody>
      </p:sp>
      <p:sp>
        <p:nvSpPr>
          <p:cNvPr id="397" name="Oval 396"/>
          <p:cNvSpPr/>
          <p:nvPr/>
        </p:nvSpPr>
        <p:spPr>
          <a:xfrm>
            <a:off x="11633124" y="816251"/>
            <a:ext cx="762000" cy="7620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9" name="Straight Arrow Connector 387"/>
          <p:cNvCxnSpPr>
            <a:stCxn id="392" idx="0"/>
            <a:endCxn id="397" idx="6"/>
          </p:cNvCxnSpPr>
          <p:nvPr/>
        </p:nvCxnSpPr>
        <p:spPr>
          <a:xfrm rot="16200000" flipV="1">
            <a:off x="12138177" y="1454198"/>
            <a:ext cx="1522732" cy="1008838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387"/>
          <p:cNvCxnSpPr>
            <a:stCxn id="397" idx="0"/>
            <a:endCxn id="408" idx="3"/>
          </p:cNvCxnSpPr>
          <p:nvPr/>
        </p:nvCxnSpPr>
        <p:spPr>
          <a:xfrm rot="16200000" flipV="1">
            <a:off x="11009032" y="-188841"/>
            <a:ext cx="309472" cy="1700712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8658798" y="91281"/>
            <a:ext cx="165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confidence</a:t>
            </a:r>
          </a:p>
        </p:txBody>
      </p:sp>
      <p:sp>
        <p:nvSpPr>
          <p:cNvPr id="412" name="Left Brace 411"/>
          <p:cNvSpPr/>
          <p:nvPr/>
        </p:nvSpPr>
        <p:spPr>
          <a:xfrm flipH="1">
            <a:off x="11122659" y="3844565"/>
            <a:ext cx="188045" cy="785196"/>
          </a:xfrm>
          <a:prstGeom prst="leftBrace">
            <a:avLst>
              <a:gd name="adj1" fmla="val 8333"/>
              <a:gd name="adj2" fmla="val 4878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11428601" y="3993552"/>
            <a:ext cx="91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11372372" y="4863741"/>
            <a:ext cx="1032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sp>
        <p:nvSpPr>
          <p:cNvPr id="418" name="Left Brace 417"/>
          <p:cNvSpPr/>
          <p:nvPr/>
        </p:nvSpPr>
        <p:spPr>
          <a:xfrm flipH="1">
            <a:off x="11119161" y="4808661"/>
            <a:ext cx="211601" cy="552545"/>
          </a:xfrm>
          <a:prstGeom prst="leftBrace">
            <a:avLst>
              <a:gd name="adj1" fmla="val 8333"/>
              <a:gd name="adj2" fmla="val 4878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11427134" y="6426500"/>
            <a:ext cx="1032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sp>
        <p:nvSpPr>
          <p:cNvPr id="422" name="Left Brace 421"/>
          <p:cNvSpPr/>
          <p:nvPr/>
        </p:nvSpPr>
        <p:spPr>
          <a:xfrm flipH="1">
            <a:off x="11160405" y="6301486"/>
            <a:ext cx="230945" cy="659919"/>
          </a:xfrm>
          <a:prstGeom prst="leftBrace">
            <a:avLst>
              <a:gd name="adj1" fmla="val 8333"/>
              <a:gd name="adj2" fmla="val 4878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11496434" y="5690500"/>
            <a:ext cx="91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</p:txBody>
      </p:sp>
      <p:cxnSp>
        <p:nvCxnSpPr>
          <p:cNvPr id="425" name="Straight Arrow Connector 424"/>
          <p:cNvCxnSpPr>
            <a:stCxn id="423" idx="1"/>
            <a:endCxn id="62" idx="3"/>
          </p:cNvCxnSpPr>
          <p:nvPr/>
        </p:nvCxnSpPr>
        <p:spPr>
          <a:xfrm flipH="1" flipV="1">
            <a:off x="11128210" y="5887289"/>
            <a:ext cx="368227" cy="3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11769884" y="755422"/>
            <a:ext cx="46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/>
                </a:solidFill>
              </a:rPr>
              <a:t>σ</a:t>
            </a:r>
            <a:endParaRPr lang="en-US" sz="8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69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22</cp:revision>
  <dcterms:created xsi:type="dcterms:W3CDTF">2017-04-14T08:48:38Z</dcterms:created>
  <dcterms:modified xsi:type="dcterms:W3CDTF">2017-04-15T04:57:55Z</dcterms:modified>
</cp:coreProperties>
</file>