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359900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089887"/>
            <a:ext cx="7955915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497813"/>
            <a:ext cx="7019925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54560"/>
            <a:ext cx="2018228" cy="56436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54560"/>
            <a:ext cx="5937687" cy="56436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3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3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660268"/>
            <a:ext cx="8072914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456668"/>
            <a:ext cx="8072914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/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3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772800"/>
            <a:ext cx="3977958" cy="42254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772800"/>
            <a:ext cx="3977958" cy="42254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54561"/>
            <a:ext cx="8072914" cy="12872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32518"/>
            <a:ext cx="3959676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32590"/>
            <a:ext cx="3959676" cy="35779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32518"/>
            <a:ext cx="3979177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432590"/>
            <a:ext cx="3979177" cy="35779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2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43971"/>
            <a:ext cx="301881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58855"/>
            <a:ext cx="4738449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997869"/>
            <a:ext cx="301881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1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43971"/>
            <a:ext cx="301881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58855"/>
            <a:ext cx="4738449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1997869"/>
            <a:ext cx="301881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54561"/>
            <a:ext cx="8072914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772800"/>
            <a:ext cx="8072914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172430"/>
            <a:ext cx="210597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7A01-B5AD-4DB1-87BD-DE6C77C3B1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172430"/>
            <a:ext cx="315896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172430"/>
            <a:ext cx="210597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5C58-B82A-4C91-8472-3F51C2813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0D9C3F-7C1F-4DD8-8083-653F96FB55A4}"/>
              </a:ext>
            </a:extLst>
          </p:cNvPr>
          <p:cNvSpPr/>
          <p:nvPr/>
        </p:nvSpPr>
        <p:spPr>
          <a:xfrm>
            <a:off x="357588" y="5620522"/>
            <a:ext cx="1082431" cy="34387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Amanda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BDC11E-9D2C-42FB-92F8-9A2AE525B006}"/>
              </a:ext>
            </a:extLst>
          </p:cNvPr>
          <p:cNvSpPr/>
          <p:nvPr/>
        </p:nvSpPr>
        <p:spPr>
          <a:xfrm>
            <a:off x="1628927" y="5620522"/>
            <a:ext cx="758195" cy="34387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turns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DDFCBA-7167-45F1-AE84-E7014FDD6929}"/>
              </a:ext>
            </a:extLst>
          </p:cNvPr>
          <p:cNvSpPr/>
          <p:nvPr/>
        </p:nvSpPr>
        <p:spPr>
          <a:xfrm>
            <a:off x="2576028" y="5613632"/>
            <a:ext cx="484863" cy="34387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B9BD239-DBD3-489F-9B4B-C4EA198B800D}"/>
              </a:ext>
            </a:extLst>
          </p:cNvPr>
          <p:cNvSpPr/>
          <p:nvPr/>
        </p:nvSpPr>
        <p:spPr>
          <a:xfrm>
            <a:off x="3249795" y="5613629"/>
            <a:ext cx="617210" cy="35076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the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13D4293-F432-48C9-9599-F34DD3AE9930}"/>
              </a:ext>
            </a:extLst>
          </p:cNvPr>
          <p:cNvSpPr/>
          <p:nvPr/>
        </p:nvSpPr>
        <p:spPr>
          <a:xfrm>
            <a:off x="4055911" y="5606739"/>
            <a:ext cx="617210" cy="35076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fan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F700C3-DF60-43EB-95CF-145B2EC44159}"/>
              </a:ext>
            </a:extLst>
          </p:cNvPr>
          <p:cNvSpPr/>
          <p:nvPr/>
        </p:nvSpPr>
        <p:spPr>
          <a:xfrm>
            <a:off x="4862027" y="5606739"/>
            <a:ext cx="1062378" cy="35765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because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2A0A52-ACFB-4FE0-BC4A-353199EC5A76}"/>
              </a:ext>
            </a:extLst>
          </p:cNvPr>
          <p:cNvSpPr/>
          <p:nvPr/>
        </p:nvSpPr>
        <p:spPr>
          <a:xfrm>
            <a:off x="6113311" y="5613629"/>
            <a:ext cx="617210" cy="35076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she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917B3A2-48C4-4E6E-B3B6-BE8233068FD0}"/>
              </a:ext>
            </a:extLst>
          </p:cNvPr>
          <p:cNvSpPr/>
          <p:nvPr/>
        </p:nvSpPr>
        <p:spPr>
          <a:xfrm>
            <a:off x="6919427" y="5620520"/>
            <a:ext cx="773620" cy="35076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feels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0F1FC4-F17E-4E4B-90DB-AFE8FD5792C5}"/>
              </a:ext>
            </a:extLst>
          </p:cNvPr>
          <p:cNvSpPr/>
          <p:nvPr/>
        </p:nvSpPr>
        <p:spPr>
          <a:xfrm>
            <a:off x="7881953" y="5620520"/>
            <a:ext cx="617210" cy="35076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hot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890DC03-B5E5-4567-AEBD-18773D504CCC}"/>
              </a:ext>
            </a:extLst>
          </p:cNvPr>
          <p:cNvSpPr/>
          <p:nvPr/>
        </p:nvSpPr>
        <p:spPr>
          <a:xfrm>
            <a:off x="8688069" y="5606741"/>
            <a:ext cx="288758" cy="36454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D8F0E2-8F1D-4866-9A96-FF22614625D3}"/>
              </a:ext>
            </a:extLst>
          </p:cNvPr>
          <p:cNvSpPr/>
          <p:nvPr/>
        </p:nvSpPr>
        <p:spPr>
          <a:xfrm>
            <a:off x="538060" y="4894613"/>
            <a:ext cx="718091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NNP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683DA15-FAB4-4622-899A-CDEB68688551}"/>
              </a:ext>
            </a:extLst>
          </p:cNvPr>
          <p:cNvSpPr/>
          <p:nvPr/>
        </p:nvSpPr>
        <p:spPr>
          <a:xfrm>
            <a:off x="1648978" y="4894612"/>
            <a:ext cx="718091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VBZ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544042-6E7F-4340-BB06-BDB75AB62CEE}"/>
              </a:ext>
            </a:extLst>
          </p:cNvPr>
          <p:cNvSpPr/>
          <p:nvPr/>
        </p:nvSpPr>
        <p:spPr>
          <a:xfrm>
            <a:off x="2579830" y="4894611"/>
            <a:ext cx="481060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25DF644-2AEB-45CC-A9A7-16CF46E3DC1F}"/>
              </a:ext>
            </a:extLst>
          </p:cNvPr>
          <p:cNvSpPr/>
          <p:nvPr/>
        </p:nvSpPr>
        <p:spPr>
          <a:xfrm>
            <a:off x="3273655" y="4894611"/>
            <a:ext cx="549135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244D104-A884-4EFA-8557-79C65DF6105E}"/>
              </a:ext>
            </a:extLst>
          </p:cNvPr>
          <p:cNvSpPr/>
          <p:nvPr/>
        </p:nvSpPr>
        <p:spPr>
          <a:xfrm>
            <a:off x="4067943" y="4894608"/>
            <a:ext cx="605178" cy="350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E4A990B-E924-450A-A9E5-0877ADDB5D05}"/>
              </a:ext>
            </a:extLst>
          </p:cNvPr>
          <p:cNvSpPr/>
          <p:nvPr/>
        </p:nvSpPr>
        <p:spPr>
          <a:xfrm>
            <a:off x="5152686" y="4894610"/>
            <a:ext cx="481060" cy="3438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4487552-C249-4412-9709-03AD49A956C4}"/>
              </a:ext>
            </a:extLst>
          </p:cNvPr>
          <p:cNvSpPr/>
          <p:nvPr/>
        </p:nvSpPr>
        <p:spPr>
          <a:xfrm>
            <a:off x="6038604" y="4894609"/>
            <a:ext cx="718091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PRP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48397FC-8E55-4315-A705-DCB126BFE295}"/>
              </a:ext>
            </a:extLst>
          </p:cNvPr>
          <p:cNvSpPr/>
          <p:nvPr/>
        </p:nvSpPr>
        <p:spPr>
          <a:xfrm>
            <a:off x="6932744" y="4894608"/>
            <a:ext cx="718091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VBZ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FAD12D9-78F7-4681-B454-519DEC06A224}"/>
              </a:ext>
            </a:extLst>
          </p:cNvPr>
          <p:cNvSpPr/>
          <p:nvPr/>
        </p:nvSpPr>
        <p:spPr>
          <a:xfrm>
            <a:off x="7974400" y="4887714"/>
            <a:ext cx="425658" cy="3507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JJ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BF38359-3CE4-4CBE-A89D-B875D11434C0}"/>
              </a:ext>
            </a:extLst>
          </p:cNvPr>
          <p:cNvSpPr/>
          <p:nvPr/>
        </p:nvSpPr>
        <p:spPr>
          <a:xfrm>
            <a:off x="8662550" y="4894608"/>
            <a:ext cx="344669" cy="3438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587E652-3C68-4370-B08A-4089B8726A08}"/>
              </a:ext>
            </a:extLst>
          </p:cNvPr>
          <p:cNvSpPr/>
          <p:nvPr/>
        </p:nvSpPr>
        <p:spPr>
          <a:xfrm>
            <a:off x="628296" y="4168704"/>
            <a:ext cx="537619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DB01550-C19A-4A1D-9E9B-989F61E3A9DF}"/>
              </a:ext>
            </a:extLst>
          </p:cNvPr>
          <p:cNvSpPr/>
          <p:nvPr/>
        </p:nvSpPr>
        <p:spPr>
          <a:xfrm>
            <a:off x="3658357" y="4168703"/>
            <a:ext cx="537619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A712EF3-E137-4EB2-B7F2-5CC0824F473E}"/>
              </a:ext>
            </a:extLst>
          </p:cNvPr>
          <p:cNvSpPr/>
          <p:nvPr/>
        </p:nvSpPr>
        <p:spPr>
          <a:xfrm>
            <a:off x="6113312" y="4168702"/>
            <a:ext cx="537619" cy="3438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NP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868C1F9-BA37-448E-BCEF-EF4D52581DFA}"/>
              </a:ext>
            </a:extLst>
          </p:cNvPr>
          <p:cNvSpPr/>
          <p:nvPr/>
        </p:nvSpPr>
        <p:spPr>
          <a:xfrm>
            <a:off x="7771155" y="4161801"/>
            <a:ext cx="749225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ADJP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CD41588-E879-435D-9E00-85F984A09008}"/>
              </a:ext>
            </a:extLst>
          </p:cNvPr>
          <p:cNvSpPr/>
          <p:nvPr/>
        </p:nvSpPr>
        <p:spPr>
          <a:xfrm>
            <a:off x="7382025" y="3380001"/>
            <a:ext cx="537619" cy="3438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C189391-2BCB-4568-A8BB-AE9F7CEE7C83}"/>
              </a:ext>
            </a:extLst>
          </p:cNvPr>
          <p:cNvSpPr/>
          <p:nvPr/>
        </p:nvSpPr>
        <p:spPr>
          <a:xfrm>
            <a:off x="6919429" y="2598201"/>
            <a:ext cx="537619" cy="3438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B04C96A-726B-4034-8D9F-DBC2CDC11D5B}"/>
              </a:ext>
            </a:extLst>
          </p:cNvPr>
          <p:cNvSpPr/>
          <p:nvPr/>
        </p:nvSpPr>
        <p:spPr>
          <a:xfrm>
            <a:off x="6156277" y="1923549"/>
            <a:ext cx="749225" cy="3438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SBAR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8F8F930-E87A-4CF4-80E4-CC404EAE92C4}"/>
              </a:ext>
            </a:extLst>
          </p:cNvPr>
          <p:cNvSpPr/>
          <p:nvPr/>
        </p:nvSpPr>
        <p:spPr>
          <a:xfrm>
            <a:off x="3020783" y="3380000"/>
            <a:ext cx="537619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PP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99FC151-D23A-42BF-B95F-46E2C9DAAB7E}"/>
              </a:ext>
            </a:extLst>
          </p:cNvPr>
          <p:cNvSpPr/>
          <p:nvPr/>
        </p:nvSpPr>
        <p:spPr>
          <a:xfrm>
            <a:off x="4095708" y="1233736"/>
            <a:ext cx="537619" cy="3438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1DD5230-2256-4085-97EC-151E1A97D51D}"/>
              </a:ext>
            </a:extLst>
          </p:cNvPr>
          <p:cNvSpPr/>
          <p:nvPr/>
        </p:nvSpPr>
        <p:spPr>
          <a:xfrm>
            <a:off x="4095707" y="611130"/>
            <a:ext cx="537619" cy="3438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9B0A58-540C-4C92-9D4B-9DFC3C279B3B}"/>
              </a:ext>
            </a:extLst>
          </p:cNvPr>
          <p:cNvSpPr txBox="1"/>
          <p:nvPr/>
        </p:nvSpPr>
        <p:spPr>
          <a:xfrm>
            <a:off x="3927165" y="71894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ROOT</a:t>
            </a:r>
            <a:endParaRPr lang="zh-CN" altLang="en-US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E3EB49B-070D-4F8E-B0C5-FCB76026F8C1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897106" y="5238488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B6079E8-11D9-406E-8CA1-B2B4F17BE32F}"/>
              </a:ext>
            </a:extLst>
          </p:cNvPr>
          <p:cNvCxnSpPr>
            <a:cxnSpLocks/>
          </p:cNvCxnSpPr>
          <p:nvPr/>
        </p:nvCxnSpPr>
        <p:spPr>
          <a:xfrm>
            <a:off x="2054248" y="5224707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CEDDDC-52C6-47AA-B374-5214D082441E}"/>
              </a:ext>
            </a:extLst>
          </p:cNvPr>
          <p:cNvCxnSpPr/>
          <p:nvPr/>
        </p:nvCxnSpPr>
        <p:spPr>
          <a:xfrm>
            <a:off x="2837863" y="5245376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B7108BF-8AEE-4394-9755-EC2FEE07D312}"/>
              </a:ext>
            </a:extLst>
          </p:cNvPr>
          <p:cNvCxnSpPr/>
          <p:nvPr/>
        </p:nvCxnSpPr>
        <p:spPr>
          <a:xfrm>
            <a:off x="3567885" y="5245376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DD74387-5CAC-43E9-BA97-1FD8593F4A3F}"/>
              </a:ext>
            </a:extLst>
          </p:cNvPr>
          <p:cNvCxnSpPr/>
          <p:nvPr/>
        </p:nvCxnSpPr>
        <p:spPr>
          <a:xfrm>
            <a:off x="4394902" y="5230899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11D74CE-74F0-41EB-AE16-39DDEC5F05C9}"/>
              </a:ext>
            </a:extLst>
          </p:cNvPr>
          <p:cNvCxnSpPr/>
          <p:nvPr/>
        </p:nvCxnSpPr>
        <p:spPr>
          <a:xfrm>
            <a:off x="5428900" y="5224707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3D8A1BB-15DC-4B38-9C41-2DF689E73C41}"/>
              </a:ext>
            </a:extLst>
          </p:cNvPr>
          <p:cNvCxnSpPr/>
          <p:nvPr/>
        </p:nvCxnSpPr>
        <p:spPr>
          <a:xfrm>
            <a:off x="6417381" y="5238892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C3436E5-5583-4604-9F57-E2AC20CB38D2}"/>
              </a:ext>
            </a:extLst>
          </p:cNvPr>
          <p:cNvCxnSpPr/>
          <p:nvPr/>
        </p:nvCxnSpPr>
        <p:spPr>
          <a:xfrm>
            <a:off x="7289886" y="5224707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9852E28-F069-4A78-BFB0-AFC989211CE0}"/>
              </a:ext>
            </a:extLst>
          </p:cNvPr>
          <p:cNvCxnSpPr/>
          <p:nvPr/>
        </p:nvCxnSpPr>
        <p:spPr>
          <a:xfrm>
            <a:off x="8190558" y="5224707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B43DE0F-9F53-4DDD-ACDA-FFB539C25345}"/>
              </a:ext>
            </a:extLst>
          </p:cNvPr>
          <p:cNvCxnSpPr/>
          <p:nvPr/>
        </p:nvCxnSpPr>
        <p:spPr>
          <a:xfrm>
            <a:off x="8832448" y="5224707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6E41436-631E-44B1-B811-DB2043721D99}"/>
              </a:ext>
            </a:extLst>
          </p:cNvPr>
          <p:cNvCxnSpPr/>
          <p:nvPr/>
        </p:nvCxnSpPr>
        <p:spPr>
          <a:xfrm>
            <a:off x="8187229" y="4498792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4404254-CE01-497E-A5B1-2CB88905C117}"/>
              </a:ext>
            </a:extLst>
          </p:cNvPr>
          <p:cNvCxnSpPr/>
          <p:nvPr/>
        </p:nvCxnSpPr>
        <p:spPr>
          <a:xfrm>
            <a:off x="6379922" y="4519462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6201711-BC73-40E3-8C48-9D24BD02BCDE}"/>
              </a:ext>
            </a:extLst>
          </p:cNvPr>
          <p:cNvCxnSpPr/>
          <p:nvPr/>
        </p:nvCxnSpPr>
        <p:spPr>
          <a:xfrm>
            <a:off x="899940" y="4517195"/>
            <a:ext cx="1698" cy="38203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B03BC30-D5A3-4626-AB72-44C2258715F6}"/>
              </a:ext>
            </a:extLst>
          </p:cNvPr>
          <p:cNvCxnSpPr>
            <a:cxnSpLocks/>
          </p:cNvCxnSpPr>
          <p:nvPr/>
        </p:nvCxnSpPr>
        <p:spPr>
          <a:xfrm>
            <a:off x="3927164" y="4498794"/>
            <a:ext cx="0" cy="34202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719CF38-D2FD-450C-B256-86CD434E70AA}"/>
              </a:ext>
            </a:extLst>
          </p:cNvPr>
          <p:cNvCxnSpPr>
            <a:cxnSpLocks/>
          </p:cNvCxnSpPr>
          <p:nvPr/>
        </p:nvCxnSpPr>
        <p:spPr>
          <a:xfrm>
            <a:off x="7650832" y="3723877"/>
            <a:ext cx="0" cy="34202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0BC2735-065F-4611-8DC1-ED86F278D414}"/>
              </a:ext>
            </a:extLst>
          </p:cNvPr>
          <p:cNvCxnSpPr>
            <a:cxnSpLocks/>
          </p:cNvCxnSpPr>
          <p:nvPr/>
        </p:nvCxnSpPr>
        <p:spPr>
          <a:xfrm>
            <a:off x="7188236" y="2942078"/>
            <a:ext cx="0" cy="34202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E5697B2-A6A5-47A0-8097-8210EE216301}"/>
              </a:ext>
            </a:extLst>
          </p:cNvPr>
          <p:cNvCxnSpPr>
            <a:cxnSpLocks/>
          </p:cNvCxnSpPr>
          <p:nvPr/>
        </p:nvCxnSpPr>
        <p:spPr>
          <a:xfrm>
            <a:off x="6530887" y="2267424"/>
            <a:ext cx="0" cy="29024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7B0BD3A-4C62-46A1-88F5-1B3B0D65726B}"/>
              </a:ext>
            </a:extLst>
          </p:cNvPr>
          <p:cNvCxnSpPr>
            <a:cxnSpLocks/>
          </p:cNvCxnSpPr>
          <p:nvPr/>
        </p:nvCxnSpPr>
        <p:spPr>
          <a:xfrm>
            <a:off x="4390893" y="1577613"/>
            <a:ext cx="0" cy="34202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8E0ACC0-DB8D-4E75-956B-ED01508B4379}"/>
              </a:ext>
            </a:extLst>
          </p:cNvPr>
          <p:cNvCxnSpPr>
            <a:cxnSpLocks/>
          </p:cNvCxnSpPr>
          <p:nvPr/>
        </p:nvCxnSpPr>
        <p:spPr>
          <a:xfrm>
            <a:off x="4386884" y="1010266"/>
            <a:ext cx="0" cy="16644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8D7C72-C84D-4FA8-A804-D0BAE4B18556}"/>
              </a:ext>
            </a:extLst>
          </p:cNvPr>
          <p:cNvCxnSpPr>
            <a:cxnSpLocks/>
          </p:cNvCxnSpPr>
          <p:nvPr/>
        </p:nvCxnSpPr>
        <p:spPr>
          <a:xfrm>
            <a:off x="4364514" y="377393"/>
            <a:ext cx="0" cy="18771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1BFCFD0-3DA7-4BBF-8125-9034283C6929}"/>
              </a:ext>
            </a:extLst>
          </p:cNvPr>
          <p:cNvCxnSpPr>
            <a:cxnSpLocks/>
          </p:cNvCxnSpPr>
          <p:nvPr/>
        </p:nvCxnSpPr>
        <p:spPr>
          <a:xfrm>
            <a:off x="3289590" y="3723877"/>
            <a:ext cx="0" cy="34202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4EFA059-5DBC-4572-8606-222998FBD2B2}"/>
              </a:ext>
            </a:extLst>
          </p:cNvPr>
          <p:cNvCxnSpPr>
            <a:cxnSpLocks/>
          </p:cNvCxnSpPr>
          <p:nvPr/>
        </p:nvCxnSpPr>
        <p:spPr>
          <a:xfrm>
            <a:off x="2765671" y="4068470"/>
            <a:ext cx="43579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FEFDAF5-ECE2-4F28-80F9-50CA911AA1C6}"/>
              </a:ext>
            </a:extLst>
          </p:cNvPr>
          <p:cNvCxnSpPr>
            <a:cxnSpLocks/>
          </p:cNvCxnSpPr>
          <p:nvPr/>
        </p:nvCxnSpPr>
        <p:spPr>
          <a:xfrm>
            <a:off x="3431316" y="4065900"/>
            <a:ext cx="43579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020F338-F0C3-410A-8682-2246F67F1FFE}"/>
              </a:ext>
            </a:extLst>
          </p:cNvPr>
          <p:cNvCxnSpPr>
            <a:cxnSpLocks/>
          </p:cNvCxnSpPr>
          <p:nvPr/>
        </p:nvCxnSpPr>
        <p:spPr>
          <a:xfrm>
            <a:off x="2761485" y="4130428"/>
            <a:ext cx="4186" cy="71039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52D430C-D53E-4A13-9E2C-0B40D95B5665}"/>
              </a:ext>
            </a:extLst>
          </p:cNvPr>
          <p:cNvCxnSpPr>
            <a:cxnSpLocks/>
          </p:cNvCxnSpPr>
          <p:nvPr/>
        </p:nvCxnSpPr>
        <p:spPr>
          <a:xfrm>
            <a:off x="2054248" y="1863389"/>
            <a:ext cx="2231590" cy="629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A454060-DB02-4168-B446-1802E80D4FF3}"/>
              </a:ext>
            </a:extLst>
          </p:cNvPr>
          <p:cNvCxnSpPr>
            <a:cxnSpLocks/>
          </p:cNvCxnSpPr>
          <p:nvPr/>
        </p:nvCxnSpPr>
        <p:spPr>
          <a:xfrm flipV="1">
            <a:off x="4516413" y="1871919"/>
            <a:ext cx="1900968" cy="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154EDB0-4B55-4AD4-80FC-6D4899231C90}"/>
              </a:ext>
            </a:extLst>
          </p:cNvPr>
          <p:cNvCxnSpPr>
            <a:cxnSpLocks/>
          </p:cNvCxnSpPr>
          <p:nvPr/>
        </p:nvCxnSpPr>
        <p:spPr>
          <a:xfrm>
            <a:off x="6650929" y="2559495"/>
            <a:ext cx="43579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9AE1655-2484-4225-AC8D-35DAAFD0BB9E}"/>
              </a:ext>
            </a:extLst>
          </p:cNvPr>
          <p:cNvCxnSpPr>
            <a:cxnSpLocks/>
          </p:cNvCxnSpPr>
          <p:nvPr/>
        </p:nvCxnSpPr>
        <p:spPr>
          <a:xfrm>
            <a:off x="5393218" y="2557668"/>
            <a:ext cx="10241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07D5CAB-B0DF-4B59-AFE0-189EC368A8B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389030" y="2598201"/>
            <a:ext cx="4186" cy="229640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64ECB0C-718E-4C30-AC07-A8ED26CC9B5A}"/>
              </a:ext>
            </a:extLst>
          </p:cNvPr>
          <p:cNvCxnSpPr>
            <a:cxnSpLocks/>
          </p:cNvCxnSpPr>
          <p:nvPr/>
        </p:nvCxnSpPr>
        <p:spPr>
          <a:xfrm>
            <a:off x="6379922" y="3284101"/>
            <a:ext cx="743312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B140100-C606-483F-827D-FD2868258A08}"/>
              </a:ext>
            </a:extLst>
          </p:cNvPr>
          <p:cNvCxnSpPr>
            <a:cxnSpLocks/>
          </p:cNvCxnSpPr>
          <p:nvPr/>
        </p:nvCxnSpPr>
        <p:spPr>
          <a:xfrm>
            <a:off x="6375736" y="3355511"/>
            <a:ext cx="4186" cy="71039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E2367D-016C-4A45-8A6B-752E99511E9F}"/>
              </a:ext>
            </a:extLst>
          </p:cNvPr>
          <p:cNvCxnSpPr>
            <a:cxnSpLocks/>
          </p:cNvCxnSpPr>
          <p:nvPr/>
        </p:nvCxnSpPr>
        <p:spPr>
          <a:xfrm>
            <a:off x="7257257" y="3284101"/>
            <a:ext cx="43579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551187C-48C8-4939-88FE-6306416C1192}"/>
              </a:ext>
            </a:extLst>
          </p:cNvPr>
          <p:cNvCxnSpPr>
            <a:cxnSpLocks/>
          </p:cNvCxnSpPr>
          <p:nvPr/>
        </p:nvCxnSpPr>
        <p:spPr>
          <a:xfrm>
            <a:off x="7751439" y="4065900"/>
            <a:ext cx="43579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FF7919C-CA49-454B-88B2-984AAD58A9D8}"/>
              </a:ext>
            </a:extLst>
          </p:cNvPr>
          <p:cNvCxnSpPr>
            <a:cxnSpLocks/>
          </p:cNvCxnSpPr>
          <p:nvPr/>
        </p:nvCxnSpPr>
        <p:spPr>
          <a:xfrm>
            <a:off x="7188238" y="4065900"/>
            <a:ext cx="36147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2C6268A-EAAC-4CEA-8256-899F87650002}"/>
              </a:ext>
            </a:extLst>
          </p:cNvPr>
          <p:cNvCxnSpPr>
            <a:cxnSpLocks/>
          </p:cNvCxnSpPr>
          <p:nvPr/>
        </p:nvCxnSpPr>
        <p:spPr>
          <a:xfrm>
            <a:off x="7170031" y="4108262"/>
            <a:ext cx="4186" cy="71039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E3605D4-4E62-49A1-8551-54ED832C637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269467" y="1946044"/>
            <a:ext cx="20124" cy="143395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0582E9D-AF30-4E4D-BAC3-363A1AF745E9}"/>
              </a:ext>
            </a:extLst>
          </p:cNvPr>
          <p:cNvCxnSpPr>
            <a:cxnSpLocks/>
          </p:cNvCxnSpPr>
          <p:nvPr/>
        </p:nvCxnSpPr>
        <p:spPr>
          <a:xfrm>
            <a:off x="2059641" y="1905430"/>
            <a:ext cx="36200" cy="291322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B7CA7E4-3E5C-4E00-A559-D7B6115D4426}"/>
              </a:ext>
            </a:extLst>
          </p:cNvPr>
          <p:cNvCxnSpPr>
            <a:cxnSpLocks/>
          </p:cNvCxnSpPr>
          <p:nvPr/>
        </p:nvCxnSpPr>
        <p:spPr>
          <a:xfrm>
            <a:off x="3431215" y="4818651"/>
            <a:ext cx="43579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3E15631-B227-4BF4-B348-DB43EF4DF683}"/>
              </a:ext>
            </a:extLst>
          </p:cNvPr>
          <p:cNvCxnSpPr>
            <a:cxnSpLocks/>
          </p:cNvCxnSpPr>
          <p:nvPr/>
        </p:nvCxnSpPr>
        <p:spPr>
          <a:xfrm>
            <a:off x="3978079" y="4818651"/>
            <a:ext cx="43579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1ECE392-97D9-4B27-BAF8-EC9B923C8F02}"/>
              </a:ext>
            </a:extLst>
          </p:cNvPr>
          <p:cNvCxnSpPr>
            <a:cxnSpLocks/>
          </p:cNvCxnSpPr>
          <p:nvPr/>
        </p:nvCxnSpPr>
        <p:spPr>
          <a:xfrm flipH="1">
            <a:off x="8821358" y="1212997"/>
            <a:ext cx="8224" cy="355537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FDE40B3C-B306-450C-9A57-B595CB18B6D2}"/>
              </a:ext>
            </a:extLst>
          </p:cNvPr>
          <p:cNvCxnSpPr>
            <a:cxnSpLocks/>
          </p:cNvCxnSpPr>
          <p:nvPr/>
        </p:nvCxnSpPr>
        <p:spPr>
          <a:xfrm>
            <a:off x="762858" y="1157372"/>
            <a:ext cx="3521959" cy="1033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32253EF-2AD4-45D0-B0AB-E7E3ABEDB2B7}"/>
              </a:ext>
            </a:extLst>
          </p:cNvPr>
          <p:cNvCxnSpPr>
            <a:cxnSpLocks/>
          </p:cNvCxnSpPr>
          <p:nvPr/>
        </p:nvCxnSpPr>
        <p:spPr>
          <a:xfrm>
            <a:off x="780112" y="1217205"/>
            <a:ext cx="36200" cy="291322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E5A40BD5-5F62-46E8-ADCA-ED7109F14C4C}"/>
              </a:ext>
            </a:extLst>
          </p:cNvPr>
          <p:cNvSpPr/>
          <p:nvPr/>
        </p:nvSpPr>
        <p:spPr>
          <a:xfrm>
            <a:off x="340523" y="5563674"/>
            <a:ext cx="4363813" cy="4375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FCBD5BC-DE78-40EC-8C0E-AA192D356637}"/>
              </a:ext>
            </a:extLst>
          </p:cNvPr>
          <p:cNvSpPr txBox="1"/>
          <p:nvPr/>
        </p:nvSpPr>
        <p:spPr>
          <a:xfrm>
            <a:off x="1545395" y="6134843"/>
            <a:ext cx="8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EFFECT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8AFB8A-C444-4AB7-BCC9-28811DA4211A}"/>
              </a:ext>
            </a:extLst>
          </p:cNvPr>
          <p:cNvSpPr txBox="1"/>
          <p:nvPr/>
        </p:nvSpPr>
        <p:spPr>
          <a:xfrm>
            <a:off x="7257259" y="6035813"/>
            <a:ext cx="81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CAUSE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2A77FF73-C99A-467B-90A2-15AC892A44C2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88578" y="5914636"/>
            <a:ext cx="4887589" cy="308356"/>
          </a:xfrm>
          <a:prstGeom prst="curvedConnector3">
            <a:avLst>
              <a:gd name="adj1" fmla="val -209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5A020BBA-B858-4624-879D-5F8F5A61316E}"/>
              </a:ext>
            </a:extLst>
          </p:cNvPr>
          <p:cNvSpPr/>
          <p:nvPr/>
        </p:nvSpPr>
        <p:spPr>
          <a:xfrm>
            <a:off x="5876167" y="6051055"/>
            <a:ext cx="1082431" cy="34387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Amanda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426A2754-FA53-4600-8FD6-DA9E39887F2A}"/>
              </a:ext>
            </a:extLst>
          </p:cNvPr>
          <p:cNvCxnSpPr>
            <a:cxnSpLocks/>
          </p:cNvCxnSpPr>
          <p:nvPr/>
        </p:nvCxnSpPr>
        <p:spPr>
          <a:xfrm>
            <a:off x="5765064" y="6011179"/>
            <a:ext cx="0" cy="4391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361C5CEE-C49E-4A4D-867B-2742CB0381C0}"/>
              </a:ext>
            </a:extLst>
          </p:cNvPr>
          <p:cNvCxnSpPr>
            <a:cxnSpLocks/>
          </p:cNvCxnSpPr>
          <p:nvPr/>
        </p:nvCxnSpPr>
        <p:spPr>
          <a:xfrm>
            <a:off x="5765064" y="6450310"/>
            <a:ext cx="131207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1CF7EFA9-149F-46DE-8C2E-37DE3B9DBD37}"/>
              </a:ext>
            </a:extLst>
          </p:cNvPr>
          <p:cNvCxnSpPr>
            <a:cxnSpLocks/>
          </p:cNvCxnSpPr>
          <p:nvPr/>
        </p:nvCxnSpPr>
        <p:spPr>
          <a:xfrm>
            <a:off x="5765064" y="6014999"/>
            <a:ext cx="107929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F328F69C-6D88-45CE-ADFA-B995319F2A2E}"/>
              </a:ext>
            </a:extLst>
          </p:cNvPr>
          <p:cNvCxnSpPr>
            <a:cxnSpLocks/>
          </p:cNvCxnSpPr>
          <p:nvPr/>
        </p:nvCxnSpPr>
        <p:spPr>
          <a:xfrm>
            <a:off x="6844358" y="5563672"/>
            <a:ext cx="0" cy="4665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BB1D7624-C970-495A-9A45-E89C946C6014}"/>
              </a:ext>
            </a:extLst>
          </p:cNvPr>
          <p:cNvCxnSpPr>
            <a:cxnSpLocks/>
          </p:cNvCxnSpPr>
          <p:nvPr/>
        </p:nvCxnSpPr>
        <p:spPr>
          <a:xfrm>
            <a:off x="6829061" y="5563672"/>
            <a:ext cx="169131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83AD9C6-0063-4E31-B41A-F024990B07F6}"/>
              </a:ext>
            </a:extLst>
          </p:cNvPr>
          <p:cNvCxnSpPr>
            <a:cxnSpLocks/>
          </p:cNvCxnSpPr>
          <p:nvPr/>
        </p:nvCxnSpPr>
        <p:spPr>
          <a:xfrm>
            <a:off x="8520378" y="5552424"/>
            <a:ext cx="0" cy="4986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D817CD33-BAFD-4428-8061-98D82D5BF7FD}"/>
              </a:ext>
            </a:extLst>
          </p:cNvPr>
          <p:cNvCxnSpPr>
            <a:cxnSpLocks/>
          </p:cNvCxnSpPr>
          <p:nvPr/>
        </p:nvCxnSpPr>
        <p:spPr>
          <a:xfrm rot="5400000">
            <a:off x="6376320" y="6085598"/>
            <a:ext cx="86656" cy="4535"/>
          </a:xfrm>
          <a:prstGeom prst="curvedConnector3">
            <a:avLst>
              <a:gd name="adj1" fmla="val -18449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63C352AA-3C92-4945-9720-307C28103B33}"/>
              </a:ext>
            </a:extLst>
          </p:cNvPr>
          <p:cNvCxnSpPr>
            <a:cxnSpLocks/>
          </p:cNvCxnSpPr>
          <p:nvPr/>
        </p:nvCxnSpPr>
        <p:spPr>
          <a:xfrm>
            <a:off x="7063274" y="6051055"/>
            <a:ext cx="0" cy="41887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EE4ABA8-93A5-4BC5-9B4F-17304D4331AF}"/>
              </a:ext>
            </a:extLst>
          </p:cNvPr>
          <p:cNvCxnSpPr>
            <a:cxnSpLocks/>
          </p:cNvCxnSpPr>
          <p:nvPr/>
        </p:nvCxnSpPr>
        <p:spPr>
          <a:xfrm flipV="1">
            <a:off x="7046214" y="6046376"/>
            <a:ext cx="1474164" cy="140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BF009D1-2739-42B9-8023-FF784A28333B}"/>
              </a:ext>
            </a:extLst>
          </p:cNvPr>
          <p:cNvSpPr txBox="1"/>
          <p:nvPr/>
        </p:nvSpPr>
        <p:spPr>
          <a:xfrm>
            <a:off x="3474528" y="6151987"/>
            <a:ext cx="635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7030A0"/>
                </a:solidFill>
              </a:rPr>
              <a:t>Coref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0CE7C4B-B52A-458E-82DC-31615657E700}"/>
              </a:ext>
            </a:extLst>
          </p:cNvPr>
          <p:cNvCxnSpPr>
            <a:cxnSpLocks/>
          </p:cNvCxnSpPr>
          <p:nvPr/>
        </p:nvCxnSpPr>
        <p:spPr>
          <a:xfrm>
            <a:off x="4516413" y="1166372"/>
            <a:ext cx="4304945" cy="2839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6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35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Sandy Niu</dc:creator>
  <cp:lastModifiedBy>Sandy Niu</cp:lastModifiedBy>
  <cp:revision>6</cp:revision>
  <dcterms:created xsi:type="dcterms:W3CDTF">2019-05-22T03:52:32Z</dcterms:created>
  <dcterms:modified xsi:type="dcterms:W3CDTF">2019-05-22T05:39:56Z</dcterms:modified>
</cp:coreProperties>
</file>