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6D52B-E9C2-7B76-DF68-3C771C4B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40A13-AD96-D511-423F-EA5733327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06F9D-9CD8-F794-02F1-BE10442A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470E0-48CD-42E3-F8E1-6383A4E8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4FD2D-4164-B189-893E-F2A796BB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C1948-A2C7-1CA2-44E6-30903BE9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66F1F-3FC9-6894-D9FC-1DF75973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579E1-D895-48D3-5742-202BEB55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26741-66E2-90F7-6C30-D2D3452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1D6B5-BDD2-6D78-38A4-132BE969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48CA6A-661C-DB58-17F8-BB147315D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22BC0-B901-DDA5-FD7A-13CC6875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308EE-6860-6A11-1AD5-ADE0E725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B356-7F3B-38B7-FD80-1019D02D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3C81D-1386-B957-FAD7-9D4B1D5D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D887-23B1-ED7E-7619-DBD68DF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02757-8148-A9A4-AC22-E3F9CFCB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13E5E-B90B-5F33-E044-FD628B21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793B1-9110-5EE4-3ED6-A2C465C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22381-70EC-76FB-AA06-4D62E31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9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31DA-971B-FE0C-E6F1-AEF5733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31491-4B67-8CF0-DB8E-AED4AD17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45B81-8576-6177-00E7-CE65C0E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E51B5-4F83-F7E7-8771-AF4BADAC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A943E-4BE1-969D-5C17-485DC911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D5D5-311A-8696-AF56-75FF3954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2FC9D-F282-5A2B-9232-407EEFE1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AB212-E2DD-7A9A-0FBF-3C42A0E6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302A5-0E2D-6498-7B3A-FDA1CE6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770DA-E4AC-06DB-9FE8-43B93FEA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3724F1-01C0-A126-96F7-7F38E12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5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1F37-3031-366E-A3FB-2FC8BE1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C4092-9016-17D5-A4FE-E8321B54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5777B-7218-B8A9-15AD-3F747FB3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421F6-70FF-E6E1-9D80-9BA828A5C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22F026-C63A-3AB4-82DA-C07958A2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2C0CC-2776-E3C9-0FE0-399CC74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22C87-FF19-CD93-3C51-125480D5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9EC063-9E85-2D3E-8B4E-75E88DD9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7ECA-9BB2-C574-B626-CEAADBCE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FC544-C0C2-8292-69A8-BA2D8D0D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11CEC6-0BA4-67C2-740B-45FC14A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00565-ADCE-0CDE-34B5-72BE169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0784E-2D51-138B-B6CE-163439AC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4A9DD-F602-A876-08AE-B8745B8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A6AF6-7386-DD48-D1E8-8AEB144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3DBC-E28A-EECE-A72C-0DC0ECB8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A7879-82B0-EECC-837C-1BF43B91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1FA8E-5A86-413B-6F2C-1ED190A4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E1FC0-08A0-5472-4D7C-C11CEAD2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C348E-3AC8-A8DF-4E7C-31B61218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D4AF9-DA8C-780F-B8B3-A05523C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9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332D0-E227-9046-57AD-844FDAC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CB0890-9E81-6369-2FB4-1C47FE53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CF6FA-AC58-34AC-605C-009465D5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3F227-BE3A-52D3-3D8E-54F72A6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A76B6-1B3C-98D7-0CD7-71ADECAF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F9440-9ECF-1C53-A119-EB21505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445E1-EA80-6DA6-E441-1F89ACF0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F9B6A-B0A9-A453-C03E-3C12B915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34D7-6C8F-25FE-FF8B-C1B7BC2F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12D0-3E14-4610-864F-2CFA77E4A3D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A958-B195-2C75-E57F-B052CF2A5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75F8D-1E58-1990-B160-13882675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6711-4C31-4084-A89A-1F2C3BC8C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5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D0C8A418-2818-64C7-33BC-526849A7EC54}"/>
              </a:ext>
            </a:extLst>
          </p:cNvPr>
          <p:cNvSpPr/>
          <p:nvPr/>
        </p:nvSpPr>
        <p:spPr>
          <a:xfrm>
            <a:off x="4860254" y="825818"/>
            <a:ext cx="1593419" cy="8412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Worthless and guilty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617C3D-B19E-2964-83BD-E8F0DFCB95FE}"/>
              </a:ext>
            </a:extLst>
          </p:cNvPr>
          <p:cNvSpPr/>
          <p:nvPr/>
        </p:nvSpPr>
        <p:spPr>
          <a:xfrm>
            <a:off x="2600397" y="2971624"/>
            <a:ext cx="1303613" cy="990600"/>
          </a:xfrm>
          <a:prstGeom prst="ellipse">
            <a:avLst/>
          </a:prstGeom>
          <a:solidFill>
            <a:srgbClr val="F0945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gaining 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F4A64A5-7C74-BB99-1ED4-9B7F9A24E8C1}"/>
              </a:ext>
            </a:extLst>
          </p:cNvPr>
          <p:cNvSpPr/>
          <p:nvPr/>
        </p:nvSpPr>
        <p:spPr>
          <a:xfrm>
            <a:off x="3596640" y="3839490"/>
            <a:ext cx="1607434" cy="727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Depressed mood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3A11E87-25FB-ED25-AB7C-C7A1BC00FDBA}"/>
              </a:ext>
            </a:extLst>
          </p:cNvPr>
          <p:cNvSpPr/>
          <p:nvPr/>
        </p:nvSpPr>
        <p:spPr>
          <a:xfrm>
            <a:off x="5453699" y="3790949"/>
            <a:ext cx="1728549" cy="101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&amp; appetite change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08CB3F7-1819-315F-78EB-3341C8DBF18D}"/>
              </a:ext>
            </a:extLst>
          </p:cNvPr>
          <p:cNvSpPr/>
          <p:nvPr/>
        </p:nvSpPr>
        <p:spPr>
          <a:xfrm>
            <a:off x="9123587" y="2010937"/>
            <a:ext cx="1325197" cy="8412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Suicidal ideas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E48CA5-106E-8E7A-B3B1-57F99B06E456}"/>
              </a:ext>
            </a:extLst>
          </p:cNvPr>
          <p:cNvSpPr/>
          <p:nvPr/>
        </p:nvSpPr>
        <p:spPr>
          <a:xfrm>
            <a:off x="8584290" y="816523"/>
            <a:ext cx="1665666" cy="10112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interest or 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F2C5762-0AF1-2451-EAF4-B93B734E5433}"/>
              </a:ext>
            </a:extLst>
          </p:cNvPr>
          <p:cNvCxnSpPr>
            <a:cxnSpLocks/>
            <a:stCxn id="7" idx="3"/>
            <a:endCxn id="80" idx="0"/>
          </p:cNvCxnSpPr>
          <p:nvPr/>
        </p:nvCxnSpPr>
        <p:spPr>
          <a:xfrm>
            <a:off x="5093605" y="1543868"/>
            <a:ext cx="29750" cy="63339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4E2C84-DA29-C1FA-F3FC-1E2EE1F991EA}"/>
              </a:ext>
            </a:extLst>
          </p:cNvPr>
          <p:cNvCxnSpPr>
            <a:cxnSpLocks/>
            <a:stCxn id="8" idx="7"/>
            <a:endCxn id="80" idx="1"/>
          </p:cNvCxnSpPr>
          <p:nvPr/>
        </p:nvCxnSpPr>
        <p:spPr>
          <a:xfrm flipV="1">
            <a:off x="3713100" y="2597887"/>
            <a:ext cx="690927" cy="5188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6C4DC2-97D4-F23A-E7A9-D86A89A54B81}"/>
              </a:ext>
            </a:extLst>
          </p:cNvPr>
          <p:cNvCxnSpPr>
            <a:cxnSpLocks/>
            <a:stCxn id="80" idx="2"/>
            <a:endCxn id="9" idx="0"/>
          </p:cNvCxnSpPr>
          <p:nvPr/>
        </p:nvCxnSpPr>
        <p:spPr>
          <a:xfrm flipH="1">
            <a:off x="4400357" y="3018511"/>
            <a:ext cx="722998" cy="8209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F95A34A-0AF4-8590-DB07-568AEB9FC67B}"/>
              </a:ext>
            </a:extLst>
          </p:cNvPr>
          <p:cNvCxnSpPr>
            <a:cxnSpLocks/>
            <a:stCxn id="80" idx="2"/>
            <a:endCxn id="10" idx="1"/>
          </p:cNvCxnSpPr>
          <p:nvPr/>
        </p:nvCxnSpPr>
        <p:spPr>
          <a:xfrm>
            <a:off x="5123355" y="3018511"/>
            <a:ext cx="583484" cy="9215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94EE2E1-42AA-038A-CB94-A9142B6D980D}"/>
              </a:ext>
            </a:extLst>
          </p:cNvPr>
          <p:cNvCxnSpPr>
            <a:cxnSpLocks/>
            <a:stCxn id="7" idx="5"/>
            <a:endCxn id="82" idx="1"/>
          </p:cNvCxnSpPr>
          <p:nvPr/>
        </p:nvCxnSpPr>
        <p:spPr>
          <a:xfrm>
            <a:off x="6220322" y="1543868"/>
            <a:ext cx="722016" cy="1037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A9C8E4-DA35-5C54-D458-B24305B37A7E}"/>
              </a:ext>
            </a:extLst>
          </p:cNvPr>
          <p:cNvCxnSpPr>
            <a:cxnSpLocks/>
            <a:stCxn id="82" idx="2"/>
            <a:endCxn id="10" idx="7"/>
          </p:cNvCxnSpPr>
          <p:nvPr/>
        </p:nvCxnSpPr>
        <p:spPr>
          <a:xfrm flipH="1">
            <a:off x="6929108" y="3001641"/>
            <a:ext cx="783485" cy="938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DA01149-5FBC-C3C6-D7B4-1181045243B2}"/>
              </a:ext>
            </a:extLst>
          </p:cNvPr>
          <p:cNvCxnSpPr>
            <a:cxnSpLocks/>
            <a:stCxn id="82" idx="1"/>
            <a:endCxn id="9" idx="7"/>
          </p:cNvCxnSpPr>
          <p:nvPr/>
        </p:nvCxnSpPr>
        <p:spPr>
          <a:xfrm flipH="1">
            <a:off x="4968671" y="2581017"/>
            <a:ext cx="1973667" cy="1365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79BFF08-9909-B53E-5DF0-5C8175542782}"/>
              </a:ext>
            </a:extLst>
          </p:cNvPr>
          <p:cNvCxnSpPr>
            <a:cxnSpLocks/>
            <a:stCxn id="13" idx="3"/>
            <a:endCxn id="82" idx="0"/>
          </p:cNvCxnSpPr>
          <p:nvPr/>
        </p:nvCxnSpPr>
        <p:spPr>
          <a:xfrm flipH="1">
            <a:off x="7712593" y="1679719"/>
            <a:ext cx="1115628" cy="48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09A764A-92A4-B394-6981-BA3797EB7E45}"/>
              </a:ext>
            </a:extLst>
          </p:cNvPr>
          <p:cNvCxnSpPr>
            <a:cxnSpLocks/>
            <a:stCxn id="82" idx="3"/>
            <a:endCxn id="12" idx="2"/>
          </p:cNvCxnSpPr>
          <p:nvPr/>
        </p:nvCxnSpPr>
        <p:spPr>
          <a:xfrm flipV="1">
            <a:off x="8482847" y="2431561"/>
            <a:ext cx="640740" cy="14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EC545536-DE1D-A02C-EBF2-FC392AA1F3F5}"/>
              </a:ext>
            </a:extLst>
          </p:cNvPr>
          <p:cNvSpPr/>
          <p:nvPr/>
        </p:nvSpPr>
        <p:spPr>
          <a:xfrm>
            <a:off x="3003076" y="726948"/>
            <a:ext cx="1593420" cy="723654"/>
          </a:xfrm>
          <a:prstGeom prst="ellipse">
            <a:avLst/>
          </a:prstGeom>
          <a:solidFill>
            <a:srgbClr val="F0945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3168397-C9BB-8B29-1756-2BE08D6D7869}"/>
              </a:ext>
            </a:extLst>
          </p:cNvPr>
          <p:cNvCxnSpPr>
            <a:cxnSpLocks/>
            <a:stCxn id="68" idx="5"/>
            <a:endCxn id="80" idx="0"/>
          </p:cNvCxnSpPr>
          <p:nvPr/>
        </p:nvCxnSpPr>
        <p:spPr>
          <a:xfrm>
            <a:off x="4363145" y="1344625"/>
            <a:ext cx="760210" cy="832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079570AD-CD40-B2A5-B0EA-739ECE937249}"/>
              </a:ext>
            </a:extLst>
          </p:cNvPr>
          <p:cNvSpPr/>
          <p:nvPr/>
        </p:nvSpPr>
        <p:spPr>
          <a:xfrm>
            <a:off x="2215765" y="1607287"/>
            <a:ext cx="1887471" cy="990600"/>
          </a:xfrm>
          <a:prstGeom prst="ellipse">
            <a:avLst/>
          </a:prstGeom>
          <a:solidFill>
            <a:srgbClr val="F0945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Diminished emotional expression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D51F4A1-EE7F-4A3E-E1A2-8DBF116D31E6}"/>
              </a:ext>
            </a:extLst>
          </p:cNvPr>
          <p:cNvCxnSpPr>
            <a:cxnSpLocks/>
            <a:stCxn id="75" idx="6"/>
            <a:endCxn id="80" idx="1"/>
          </p:cNvCxnSpPr>
          <p:nvPr/>
        </p:nvCxnSpPr>
        <p:spPr>
          <a:xfrm>
            <a:off x="4103236" y="2102587"/>
            <a:ext cx="300791" cy="495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流程图: 可选过程 79">
            <a:extLst>
              <a:ext uri="{FF2B5EF4-FFF2-40B4-BE49-F238E27FC236}">
                <a16:creationId xmlns:a16="http://schemas.microsoft.com/office/drawing/2014/main" id="{831A8F99-2968-F5D1-CF12-9348D5647F40}"/>
              </a:ext>
            </a:extLst>
          </p:cNvPr>
          <p:cNvSpPr/>
          <p:nvPr/>
        </p:nvSpPr>
        <p:spPr>
          <a:xfrm>
            <a:off x="4404027" y="2177263"/>
            <a:ext cx="1438656" cy="841248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流程图: 可选过程 81">
            <a:extLst>
              <a:ext uri="{FF2B5EF4-FFF2-40B4-BE49-F238E27FC236}">
                <a16:creationId xmlns:a16="http://schemas.microsoft.com/office/drawing/2014/main" id="{5B4A4289-501A-969B-C9E5-0737B1C368F8}"/>
              </a:ext>
            </a:extLst>
          </p:cNvPr>
          <p:cNvSpPr/>
          <p:nvPr/>
        </p:nvSpPr>
        <p:spPr>
          <a:xfrm>
            <a:off x="6942338" y="2160393"/>
            <a:ext cx="1540509" cy="8412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F64F866-3B72-75D5-173D-5BB81DAB8915}"/>
              </a:ext>
            </a:extLst>
          </p:cNvPr>
          <p:cNvSpPr/>
          <p:nvPr/>
        </p:nvSpPr>
        <p:spPr>
          <a:xfrm>
            <a:off x="8429247" y="2947716"/>
            <a:ext cx="2019538" cy="1018032"/>
          </a:xfrm>
          <a:prstGeom prst="ellipse">
            <a:avLst/>
          </a:prstGeom>
          <a:solidFill>
            <a:srgbClr val="F0945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being negatively evaluated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226317CB-55E1-825A-D184-12F499819537}"/>
              </a:ext>
            </a:extLst>
          </p:cNvPr>
          <p:cNvCxnSpPr>
            <a:cxnSpLocks/>
            <a:stCxn id="80" idx="3"/>
            <a:endCxn id="108" idx="2"/>
          </p:cNvCxnSpPr>
          <p:nvPr/>
        </p:nvCxnSpPr>
        <p:spPr>
          <a:xfrm>
            <a:off x="5842683" y="2597887"/>
            <a:ext cx="2586564" cy="858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EB9CA027-C959-7DD3-1965-534D9C007208}"/>
              </a:ext>
            </a:extLst>
          </p:cNvPr>
          <p:cNvSpPr/>
          <p:nvPr/>
        </p:nvSpPr>
        <p:spPr>
          <a:xfrm>
            <a:off x="7501556" y="3790111"/>
            <a:ext cx="1433306" cy="84124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memory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BAC2241-9303-FB0E-9768-E407FB0E8681}"/>
              </a:ext>
            </a:extLst>
          </p:cNvPr>
          <p:cNvCxnSpPr>
            <a:cxnSpLocks/>
            <a:stCxn id="82" idx="2"/>
            <a:endCxn id="135" idx="0"/>
          </p:cNvCxnSpPr>
          <p:nvPr/>
        </p:nvCxnSpPr>
        <p:spPr>
          <a:xfrm>
            <a:off x="7712593" y="3001641"/>
            <a:ext cx="505616" cy="78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ECCC4B61-C6A7-89BB-CF1C-2AA937F557B0}"/>
              </a:ext>
            </a:extLst>
          </p:cNvPr>
          <p:cNvSpPr/>
          <p:nvPr/>
        </p:nvSpPr>
        <p:spPr>
          <a:xfrm>
            <a:off x="6717431" y="669269"/>
            <a:ext cx="1665666" cy="6765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Pessimism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DFD157A-A8AB-5345-BFB6-6F3941C58AF3}"/>
              </a:ext>
            </a:extLst>
          </p:cNvPr>
          <p:cNvCxnSpPr>
            <a:cxnSpLocks/>
            <a:stCxn id="150" idx="4"/>
            <a:endCxn id="82" idx="0"/>
          </p:cNvCxnSpPr>
          <p:nvPr/>
        </p:nvCxnSpPr>
        <p:spPr>
          <a:xfrm>
            <a:off x="7550264" y="1345770"/>
            <a:ext cx="162329" cy="81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5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siyuan</dc:creator>
  <cp:lastModifiedBy>Winde Blmoista</cp:lastModifiedBy>
  <cp:revision>3</cp:revision>
  <cp:lastPrinted>2022-05-20T12:12:09Z</cp:lastPrinted>
  <dcterms:created xsi:type="dcterms:W3CDTF">2022-05-20T07:25:22Z</dcterms:created>
  <dcterms:modified xsi:type="dcterms:W3CDTF">2022-05-20T12:18:28Z</dcterms:modified>
</cp:coreProperties>
</file>