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60" r:id="rId4"/>
    <p:sldId id="256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7A72C-9C15-4463-A954-A5CB51E31468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802E3-D7B7-4CE7-8C62-706D38EC6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9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Dataset Stats (Disease and Symptom count)</a:t>
            </a:r>
          </a:p>
          <a:p>
            <a:r>
              <a:rPr lang="zh-CN" altLang="en-US" dirty="0"/>
              <a:t>把字体再缩小一些，大的症状可以再少画一点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802E3-D7B7-4CE7-8C62-706D38EC68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2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802E3-D7B7-4CE7-8C62-706D38EC68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5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B66AB-A5B0-767B-D3A0-879D8AA4D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138E18-C3B2-5A95-D5F7-A772A9EB7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5F7E1-62BD-39BE-6BEF-558A95B0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217-6EF9-45FE-AF3E-6F30555B236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96069-E0FF-80EF-3E42-95CA229B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4CF3E-C160-3F7D-ADE2-A18966CE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EE80-3D5D-4BA2-8D86-BB40418AE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82AFC-F2AB-504E-14D3-2C8DAF6D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D0A38-8844-83CF-3D98-632F88251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295F2-3B3D-B785-0ADC-665EC339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217-6EF9-45FE-AF3E-6F30555B236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08D8A-A1C6-9644-7604-5A4A1B7E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AE725-8949-A362-CCE6-423537A9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EE80-3D5D-4BA2-8D86-BB40418AE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5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39F411-3DD8-825C-4A1F-F3E38E7DC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5182EA-9A88-08AC-55A5-7AFE0C5E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3A972-2E51-B9D2-84E1-3026DD39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217-6EF9-45FE-AF3E-6F30555B236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A0347-4F91-48B3-3A1A-14FF5234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75A5E-C1CF-748B-0EA6-81233A8F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EE80-3D5D-4BA2-8D86-BB40418AE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6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47DEB-5752-BA68-1581-D556FC66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6B856-D06D-51E9-4656-408B14D3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35587-4B23-9800-7918-7FDA7D56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217-6EF9-45FE-AF3E-6F30555B236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EB7F3-8F56-F627-5C24-9894EDF5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89581-EDB0-1ABB-E975-961E0D12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EE80-3D5D-4BA2-8D86-BB40418AE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1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D11C6-5D9D-BAEF-E2C7-F47AABA3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18D14-6231-3E9D-03C8-2D498C9CF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1844C-779A-560B-25D6-0F429057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217-6EF9-45FE-AF3E-6F30555B236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A83A7-146B-C216-9FC1-3E4C5B1E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27B90-0302-4FC6-CAA7-71D26130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EE80-3D5D-4BA2-8D86-BB40418AE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1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F11A8-BCAC-D92F-D13B-ED058482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3EE33-5ED0-9E4D-3AA9-E0E7BD939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E5F64A-D7A7-6DFE-42FE-80296C47B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8A638E-F6C7-18A4-E48E-1F2638A0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217-6EF9-45FE-AF3E-6F30555B236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16C85-F06D-78BF-DDF5-317E8E12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D137F-4C21-4E51-C8C1-5628C397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EE80-3D5D-4BA2-8D86-BB40418AE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5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9882D-4E84-C605-B020-3A14E6BE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AEC12-2AEE-1E9D-1DC0-701E3318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85C3F2-244B-61CC-3F1F-119904E08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F914B1-B828-56E5-E1CF-6DA2649B0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B47675-7745-6C1A-3222-17AB3C4E2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BF231A-89EC-B47E-CC12-855924AF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217-6EF9-45FE-AF3E-6F30555B236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A14C51-2D8F-8149-5511-2229DA9C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FFA74A-7F82-DFBA-AE19-89F6F69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EE80-3D5D-4BA2-8D86-BB40418AE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6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C7596-5D54-7DCE-E83B-FD097671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468612-CDD3-DDEC-FDF6-DE9B8637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217-6EF9-45FE-AF3E-6F30555B236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08221F-9090-4B2E-6211-CD66E0E7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E1022D-1147-9910-D212-1D201282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EE80-3D5D-4BA2-8D86-BB40418AE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4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8DE551-1E3A-011F-3D86-C6038BC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217-6EF9-45FE-AF3E-6F30555B236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624CF9-C824-98A4-1002-F27CBD7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4D2E58-06CC-0FA0-49A2-04152E78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EE80-3D5D-4BA2-8D86-BB40418AE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C0C75-F6D3-C596-EBDD-2A5420AE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97AA7-08BC-2F19-CDCE-1040A18A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A6B556-85F8-4A50-F407-F3114EC6B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DE04E-866B-77D3-71A7-BC3F6AE0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217-6EF9-45FE-AF3E-6F30555B236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58F377-339C-6300-BC8A-8B948CEE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0901C-591D-FACF-1116-CDD4EBC0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EE80-3D5D-4BA2-8D86-BB40418AE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6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EE087-3E36-45C5-F1BA-406E5E82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D095EE-C511-1683-424B-BCDBC7BAE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BBC368-553D-149B-5D5E-A4A4F96C2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DCD15-0168-C5B0-7580-80EDE773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217-6EF9-45FE-AF3E-6F30555B236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2550F-02A4-F3C4-FEE4-82485EB1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5E6AA-AC74-2980-E317-78A59EC9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8EE80-3D5D-4BA2-8D86-BB40418AE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3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D49AF9-C52E-B924-D2D7-B4630CEF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907FF-9B32-926B-E793-8DCDC119E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48B50-5823-8C9A-56C6-A67D76B2E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D217-6EF9-45FE-AF3E-6F30555B236A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75150-3AD2-0EA0-CC1A-F8975A8C3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77EDD-F81A-2367-61D4-4C2550F0B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EE80-3D5D-4BA2-8D86-BB40418AE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对话气泡: 圆角矩形 44">
            <a:extLst>
              <a:ext uri="{FF2B5EF4-FFF2-40B4-BE49-F238E27FC236}">
                <a16:creationId xmlns:a16="http://schemas.microsoft.com/office/drawing/2014/main" id="{DB18BAD1-7DF6-AF34-CA47-CB5AF6FA2D32}"/>
              </a:ext>
            </a:extLst>
          </p:cNvPr>
          <p:cNvSpPr/>
          <p:nvPr/>
        </p:nvSpPr>
        <p:spPr>
          <a:xfrm>
            <a:off x="2811299" y="4961105"/>
            <a:ext cx="7746397" cy="1624519"/>
          </a:xfrm>
          <a:prstGeom prst="wedgeRoundRectCallout">
            <a:avLst>
              <a:gd name="adj1" fmla="val -53893"/>
              <a:gd name="adj2" fmla="val 198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E3C76DD-BFD3-E131-E3F7-BD8BF46DBC9E}"/>
              </a:ext>
            </a:extLst>
          </p:cNvPr>
          <p:cNvCxnSpPr/>
          <p:nvPr/>
        </p:nvCxnSpPr>
        <p:spPr>
          <a:xfrm>
            <a:off x="0" y="3042501"/>
            <a:ext cx="121920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B60525-DE37-8EBB-01A1-BEF882B403A6}"/>
              </a:ext>
            </a:extLst>
          </p:cNvPr>
          <p:cNvGrpSpPr/>
          <p:nvPr/>
        </p:nvGrpSpPr>
        <p:grpSpPr>
          <a:xfrm>
            <a:off x="1302468" y="1176584"/>
            <a:ext cx="2050327" cy="1230590"/>
            <a:chOff x="1302468" y="1176584"/>
            <a:chExt cx="2050327" cy="1230590"/>
          </a:xfrm>
        </p:grpSpPr>
        <p:sp>
          <p:nvSpPr>
            <p:cNvPr id="6" name="矩形: 折角 5">
              <a:extLst>
                <a:ext uri="{FF2B5EF4-FFF2-40B4-BE49-F238E27FC236}">
                  <a16:creationId xmlns:a16="http://schemas.microsoft.com/office/drawing/2014/main" id="{87A0817E-B871-9C37-30B2-24B102884BFD}"/>
                </a:ext>
              </a:extLst>
            </p:cNvPr>
            <p:cNvSpPr/>
            <p:nvPr/>
          </p:nvSpPr>
          <p:spPr>
            <a:xfrm>
              <a:off x="1721958" y="1176584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折角 6">
              <a:extLst>
                <a:ext uri="{FF2B5EF4-FFF2-40B4-BE49-F238E27FC236}">
                  <a16:creationId xmlns:a16="http://schemas.microsoft.com/office/drawing/2014/main" id="{6E23AA60-DB58-6C4B-B79F-96CBF348F8DC}"/>
                </a:ext>
              </a:extLst>
            </p:cNvPr>
            <p:cNvSpPr/>
            <p:nvPr/>
          </p:nvSpPr>
          <p:spPr>
            <a:xfrm>
              <a:off x="1582128" y="1282242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折角 7">
              <a:extLst>
                <a:ext uri="{FF2B5EF4-FFF2-40B4-BE49-F238E27FC236}">
                  <a16:creationId xmlns:a16="http://schemas.microsoft.com/office/drawing/2014/main" id="{ED3F0AAB-6A72-2471-9E69-44F09DE31DCF}"/>
                </a:ext>
              </a:extLst>
            </p:cNvPr>
            <p:cNvSpPr/>
            <p:nvPr/>
          </p:nvSpPr>
          <p:spPr>
            <a:xfrm>
              <a:off x="1442298" y="1396935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折角 4">
              <a:extLst>
                <a:ext uri="{FF2B5EF4-FFF2-40B4-BE49-F238E27FC236}">
                  <a16:creationId xmlns:a16="http://schemas.microsoft.com/office/drawing/2014/main" id="{97ECF196-FA5F-7D7F-C82A-CE940366EE8E}"/>
                </a:ext>
              </a:extLst>
            </p:cNvPr>
            <p:cNvSpPr/>
            <p:nvPr/>
          </p:nvSpPr>
          <p:spPr>
            <a:xfrm>
              <a:off x="1302468" y="1511628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with hoarding ….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05BCE97-F4C2-D3F9-B703-4C54E76B52F0}"/>
              </a:ext>
            </a:extLst>
          </p:cNvPr>
          <p:cNvSpPr/>
          <p:nvPr/>
        </p:nvSpPr>
        <p:spPr>
          <a:xfrm>
            <a:off x="5068479" y="1387705"/>
            <a:ext cx="1718820" cy="895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50017A-D096-C967-10C1-24B340949852}"/>
              </a:ext>
            </a:extLst>
          </p:cNvPr>
          <p:cNvSpPr txBox="1"/>
          <p:nvPr/>
        </p:nvSpPr>
        <p:spPr>
          <a:xfrm>
            <a:off x="1574274" y="2443053"/>
            <a:ext cx="149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Posts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B57C0B-55EC-4203-4BD4-7E9F50378849}"/>
              </a:ext>
            </a:extLst>
          </p:cNvPr>
          <p:cNvSpPr/>
          <p:nvPr/>
        </p:nvSpPr>
        <p:spPr>
          <a:xfrm>
            <a:off x="8660096" y="1334973"/>
            <a:ext cx="1809946" cy="111005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Disease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680A87-8C4E-45F5-83DA-50D7ADBC6FB7}"/>
              </a:ext>
            </a:extLst>
          </p:cNvPr>
          <p:cNvSpPr txBox="1"/>
          <p:nvPr/>
        </p:nvSpPr>
        <p:spPr>
          <a:xfrm>
            <a:off x="8815638" y="2470843"/>
            <a:ext cx="149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4440878-87C4-119F-84D6-F09C18A61441}"/>
              </a:ext>
            </a:extLst>
          </p:cNvPr>
          <p:cNvGrpSpPr/>
          <p:nvPr/>
        </p:nvGrpSpPr>
        <p:grpSpPr>
          <a:xfrm>
            <a:off x="1302468" y="3349279"/>
            <a:ext cx="2050327" cy="1230590"/>
            <a:chOff x="1302468" y="1176584"/>
            <a:chExt cx="2050327" cy="1230590"/>
          </a:xfrm>
        </p:grpSpPr>
        <p:sp>
          <p:nvSpPr>
            <p:cNvPr id="15" name="矩形: 折角 14">
              <a:extLst>
                <a:ext uri="{FF2B5EF4-FFF2-40B4-BE49-F238E27FC236}">
                  <a16:creationId xmlns:a16="http://schemas.microsoft.com/office/drawing/2014/main" id="{BB371C0C-214F-8821-09A0-7AC9B53ACBBD}"/>
                </a:ext>
              </a:extLst>
            </p:cNvPr>
            <p:cNvSpPr/>
            <p:nvPr/>
          </p:nvSpPr>
          <p:spPr>
            <a:xfrm>
              <a:off x="1721958" y="1176584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折角 15">
              <a:extLst>
                <a:ext uri="{FF2B5EF4-FFF2-40B4-BE49-F238E27FC236}">
                  <a16:creationId xmlns:a16="http://schemas.microsoft.com/office/drawing/2014/main" id="{77B79AF4-6953-9D5D-47A3-C38F5A19B232}"/>
                </a:ext>
              </a:extLst>
            </p:cNvPr>
            <p:cNvSpPr/>
            <p:nvPr/>
          </p:nvSpPr>
          <p:spPr>
            <a:xfrm>
              <a:off x="1582128" y="1282242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: 折角 16">
              <a:extLst>
                <a:ext uri="{FF2B5EF4-FFF2-40B4-BE49-F238E27FC236}">
                  <a16:creationId xmlns:a16="http://schemas.microsoft.com/office/drawing/2014/main" id="{9F4D8572-9A90-4C4E-4C3C-691EE4F46497}"/>
                </a:ext>
              </a:extLst>
            </p:cNvPr>
            <p:cNvSpPr/>
            <p:nvPr/>
          </p:nvSpPr>
          <p:spPr>
            <a:xfrm>
              <a:off x="1442298" y="1396935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0576FD32-2150-B158-5438-23F7D0D8425A}"/>
                </a:ext>
              </a:extLst>
            </p:cNvPr>
            <p:cNvSpPr/>
            <p:nvPr/>
          </p:nvSpPr>
          <p:spPr>
            <a:xfrm>
              <a:off x="1302468" y="1511628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with hoarding ….</a:t>
              </a:r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A469F2-A0D9-2E34-5244-A01EDAF6B982}"/>
              </a:ext>
            </a:extLst>
          </p:cNvPr>
          <p:cNvSpPr/>
          <p:nvPr/>
        </p:nvSpPr>
        <p:spPr>
          <a:xfrm>
            <a:off x="6302606" y="3524465"/>
            <a:ext cx="1689754" cy="895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F397145-8867-38E7-BA28-867AB785D7A0}"/>
              </a:ext>
            </a:extLst>
          </p:cNvPr>
          <p:cNvSpPr/>
          <p:nvPr/>
        </p:nvSpPr>
        <p:spPr>
          <a:xfrm>
            <a:off x="8660095" y="3509436"/>
            <a:ext cx="1809946" cy="111005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3C0564A-CB92-A9E5-543F-93E6EE13C708}"/>
              </a:ext>
            </a:extLst>
          </p:cNvPr>
          <p:cNvSpPr/>
          <p:nvPr/>
        </p:nvSpPr>
        <p:spPr>
          <a:xfrm>
            <a:off x="3983610" y="3521711"/>
            <a:ext cx="1658330" cy="8955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5C61AA6-E68F-9581-FC25-76373CE96A76}"/>
              </a:ext>
            </a:extLst>
          </p:cNvPr>
          <p:cNvSpPr/>
          <p:nvPr/>
        </p:nvSpPr>
        <p:spPr>
          <a:xfrm>
            <a:off x="3489488" y="3847579"/>
            <a:ext cx="367644" cy="3421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B78B66B-3A48-9655-5542-348E1DA9C82A}"/>
              </a:ext>
            </a:extLst>
          </p:cNvPr>
          <p:cNvSpPr/>
          <p:nvPr/>
        </p:nvSpPr>
        <p:spPr>
          <a:xfrm>
            <a:off x="5817911" y="3836722"/>
            <a:ext cx="367644" cy="3421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91A8729B-1C7D-450D-9F39-C3686A4801AB}"/>
              </a:ext>
            </a:extLst>
          </p:cNvPr>
          <p:cNvSpPr/>
          <p:nvPr/>
        </p:nvSpPr>
        <p:spPr>
          <a:xfrm>
            <a:off x="8144766" y="3836722"/>
            <a:ext cx="367644" cy="3421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77BB481-3A81-641E-4133-28402EFB2722}"/>
              </a:ext>
            </a:extLst>
          </p:cNvPr>
          <p:cNvSpPr/>
          <p:nvPr/>
        </p:nvSpPr>
        <p:spPr>
          <a:xfrm>
            <a:off x="3876772" y="1664419"/>
            <a:ext cx="824842" cy="3421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978528BA-8E8C-D143-082E-D020BB8BD46E}"/>
              </a:ext>
            </a:extLst>
          </p:cNvPr>
          <p:cNvSpPr/>
          <p:nvPr/>
        </p:nvSpPr>
        <p:spPr>
          <a:xfrm>
            <a:off x="7415764" y="1664418"/>
            <a:ext cx="824842" cy="3421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ross Mark on Apple ">
            <a:extLst>
              <a:ext uri="{FF2B5EF4-FFF2-40B4-BE49-F238E27FC236}">
                <a16:creationId xmlns:a16="http://schemas.microsoft.com/office/drawing/2014/main" id="{8A771F02-1358-C7D2-AA13-38619350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702" y="1664418"/>
            <a:ext cx="453031" cy="4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ck Mark on Skype ">
            <a:extLst>
              <a:ext uri="{FF2B5EF4-FFF2-40B4-BE49-F238E27FC236}">
                <a16:creationId xmlns:a16="http://schemas.microsoft.com/office/drawing/2014/main" id="{3E83649E-BF61-34C2-0469-D5058A06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702" y="3791214"/>
            <a:ext cx="553431" cy="55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man Health Worker on Google Android 12L">
            <a:extLst>
              <a:ext uri="{FF2B5EF4-FFF2-40B4-BE49-F238E27FC236}">
                <a16:creationId xmlns:a16="http://schemas.microsoft.com/office/drawing/2014/main" id="{C27B97B5-9DE3-70C4-5948-4F6C6DD57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641" y="529111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AC490A60-12E0-0C1C-FD8B-E0E3819C93DE}"/>
              </a:ext>
            </a:extLst>
          </p:cNvPr>
          <p:cNvSpPr/>
          <p:nvPr/>
        </p:nvSpPr>
        <p:spPr>
          <a:xfrm rot="16200000">
            <a:off x="4628953" y="4525836"/>
            <a:ext cx="367644" cy="3421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DC6F9EB-4316-0478-C5EC-0915EFF77153}"/>
              </a:ext>
            </a:extLst>
          </p:cNvPr>
          <p:cNvGrpSpPr/>
          <p:nvPr/>
        </p:nvGrpSpPr>
        <p:grpSpPr>
          <a:xfrm>
            <a:off x="3176502" y="4978557"/>
            <a:ext cx="7381194" cy="1588684"/>
            <a:chOff x="2933305" y="4939645"/>
            <a:chExt cx="7381194" cy="158868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7EBC27E-24DB-51EF-0E55-924963A40A9F}"/>
                </a:ext>
              </a:extLst>
            </p:cNvPr>
            <p:cNvSpPr txBox="1"/>
            <p:nvPr/>
          </p:nvSpPr>
          <p:spPr>
            <a:xfrm>
              <a:off x="2933305" y="4939645"/>
              <a:ext cx="7381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Diagnostic Criteria for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Obsessive-Compulsive Disorder (OCD)</a:t>
              </a:r>
              <a:r>
                <a:rPr lang="en-US" altLang="zh-CN" sz="20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E70B5EE-DB41-916A-EACB-48C1FF3CC53A}"/>
                </a:ext>
              </a:extLst>
            </p:cNvPr>
            <p:cNvSpPr txBox="1"/>
            <p:nvPr/>
          </p:nvSpPr>
          <p:spPr>
            <a:xfrm>
              <a:off x="3073135" y="5328000"/>
              <a:ext cx="3648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✔️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Obsession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Hoarding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contamination obsessions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8323485-A2C1-74C7-A9FC-996009D6A494}"/>
                </a:ext>
              </a:extLst>
            </p:cNvPr>
            <p:cNvSpPr txBox="1"/>
            <p:nvPr/>
          </p:nvSpPr>
          <p:spPr>
            <a:xfrm>
              <a:off x="7089352" y="5328000"/>
              <a:ext cx="27258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✔️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Compulsions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</a:p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✔️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Anxious Mood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D09F746-0CD8-B6C8-9FB1-97C28E49F6E2}"/>
                </a:ext>
              </a:extLst>
            </p:cNvPr>
            <p:cNvCxnSpPr>
              <a:cxnSpLocks/>
            </p:cNvCxnSpPr>
            <p:nvPr/>
          </p:nvCxnSpPr>
          <p:spPr>
            <a:xfrm>
              <a:off x="6787299" y="5371772"/>
              <a:ext cx="0" cy="11196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1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对话气泡: 圆角矩形 44">
            <a:extLst>
              <a:ext uri="{FF2B5EF4-FFF2-40B4-BE49-F238E27FC236}">
                <a16:creationId xmlns:a16="http://schemas.microsoft.com/office/drawing/2014/main" id="{DB18BAD1-7DF6-AF34-CA47-CB5AF6FA2D32}"/>
              </a:ext>
            </a:extLst>
          </p:cNvPr>
          <p:cNvSpPr/>
          <p:nvPr/>
        </p:nvSpPr>
        <p:spPr>
          <a:xfrm>
            <a:off x="2679323" y="4518045"/>
            <a:ext cx="7746396" cy="1729245"/>
          </a:xfrm>
          <a:prstGeom prst="wedgeRoundRectCallout">
            <a:avLst>
              <a:gd name="adj1" fmla="val -53893"/>
              <a:gd name="adj2" fmla="val 198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E3C76DD-BFD3-E131-E3F7-BD8BF46DBC9E}"/>
              </a:ext>
            </a:extLst>
          </p:cNvPr>
          <p:cNvCxnSpPr/>
          <p:nvPr/>
        </p:nvCxnSpPr>
        <p:spPr>
          <a:xfrm>
            <a:off x="0" y="2608868"/>
            <a:ext cx="121920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B60525-DE37-8EBB-01A1-BEF882B403A6}"/>
              </a:ext>
            </a:extLst>
          </p:cNvPr>
          <p:cNvGrpSpPr/>
          <p:nvPr/>
        </p:nvGrpSpPr>
        <p:grpSpPr>
          <a:xfrm>
            <a:off x="1150073" y="742951"/>
            <a:ext cx="2174443" cy="1230590"/>
            <a:chOff x="1302468" y="1176584"/>
            <a:chExt cx="2050327" cy="1230590"/>
          </a:xfrm>
        </p:grpSpPr>
        <p:sp>
          <p:nvSpPr>
            <p:cNvPr id="6" name="矩形: 折角 5">
              <a:extLst>
                <a:ext uri="{FF2B5EF4-FFF2-40B4-BE49-F238E27FC236}">
                  <a16:creationId xmlns:a16="http://schemas.microsoft.com/office/drawing/2014/main" id="{87A0817E-B871-9C37-30B2-24B102884BFD}"/>
                </a:ext>
              </a:extLst>
            </p:cNvPr>
            <p:cNvSpPr/>
            <p:nvPr/>
          </p:nvSpPr>
          <p:spPr>
            <a:xfrm>
              <a:off x="1721958" y="1176584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折角 6">
              <a:extLst>
                <a:ext uri="{FF2B5EF4-FFF2-40B4-BE49-F238E27FC236}">
                  <a16:creationId xmlns:a16="http://schemas.microsoft.com/office/drawing/2014/main" id="{6E23AA60-DB58-6C4B-B79F-96CBF348F8DC}"/>
                </a:ext>
              </a:extLst>
            </p:cNvPr>
            <p:cNvSpPr/>
            <p:nvPr/>
          </p:nvSpPr>
          <p:spPr>
            <a:xfrm>
              <a:off x="1582128" y="1282242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折角 7">
              <a:extLst>
                <a:ext uri="{FF2B5EF4-FFF2-40B4-BE49-F238E27FC236}">
                  <a16:creationId xmlns:a16="http://schemas.microsoft.com/office/drawing/2014/main" id="{ED3F0AAB-6A72-2471-9E69-44F09DE31DCF}"/>
                </a:ext>
              </a:extLst>
            </p:cNvPr>
            <p:cNvSpPr/>
            <p:nvPr/>
          </p:nvSpPr>
          <p:spPr>
            <a:xfrm>
              <a:off x="1442298" y="1396935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折角 4">
              <a:extLst>
                <a:ext uri="{FF2B5EF4-FFF2-40B4-BE49-F238E27FC236}">
                  <a16:creationId xmlns:a16="http://schemas.microsoft.com/office/drawing/2014/main" id="{97ECF196-FA5F-7D7F-C82A-CE940366EE8E}"/>
                </a:ext>
              </a:extLst>
            </p:cNvPr>
            <p:cNvSpPr/>
            <p:nvPr/>
          </p:nvSpPr>
          <p:spPr>
            <a:xfrm>
              <a:off x="1302468" y="1511628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200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with hoarding ….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05BCE97-F4C2-D3F9-B703-4C54E76B52F0}"/>
              </a:ext>
            </a:extLst>
          </p:cNvPr>
          <p:cNvSpPr/>
          <p:nvPr/>
        </p:nvSpPr>
        <p:spPr>
          <a:xfrm>
            <a:off x="5176099" y="963306"/>
            <a:ext cx="1718820" cy="895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</a:t>
            </a:r>
          </a:p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50017A-D096-C967-10C1-24B340949852}"/>
              </a:ext>
            </a:extLst>
          </p:cNvPr>
          <p:cNvSpPr txBox="1"/>
          <p:nvPr/>
        </p:nvSpPr>
        <p:spPr>
          <a:xfrm>
            <a:off x="1280618" y="2020530"/>
            <a:ext cx="1498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Posts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B57C0B-55EC-4203-4BD4-7E9F50378849}"/>
              </a:ext>
            </a:extLst>
          </p:cNvPr>
          <p:cNvSpPr/>
          <p:nvPr/>
        </p:nvSpPr>
        <p:spPr>
          <a:xfrm>
            <a:off x="8594107" y="901340"/>
            <a:ext cx="1809946" cy="111005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Disease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680A87-8C4E-45F5-83DA-50D7ADBC6FB7}"/>
              </a:ext>
            </a:extLst>
          </p:cNvPr>
          <p:cNvSpPr txBox="1"/>
          <p:nvPr/>
        </p:nvSpPr>
        <p:spPr>
          <a:xfrm>
            <a:off x="8749649" y="2037210"/>
            <a:ext cx="1498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4440878-87C4-119F-84D6-F09C18A61441}"/>
              </a:ext>
            </a:extLst>
          </p:cNvPr>
          <p:cNvGrpSpPr/>
          <p:nvPr/>
        </p:nvGrpSpPr>
        <p:grpSpPr>
          <a:xfrm>
            <a:off x="1150073" y="2915646"/>
            <a:ext cx="2174444" cy="1230590"/>
            <a:chOff x="1302468" y="1176584"/>
            <a:chExt cx="2050327" cy="1230590"/>
          </a:xfrm>
        </p:grpSpPr>
        <p:sp>
          <p:nvSpPr>
            <p:cNvPr id="15" name="矩形: 折角 14">
              <a:extLst>
                <a:ext uri="{FF2B5EF4-FFF2-40B4-BE49-F238E27FC236}">
                  <a16:creationId xmlns:a16="http://schemas.microsoft.com/office/drawing/2014/main" id="{BB371C0C-214F-8821-09A0-7AC9B53ACBBD}"/>
                </a:ext>
              </a:extLst>
            </p:cNvPr>
            <p:cNvSpPr/>
            <p:nvPr/>
          </p:nvSpPr>
          <p:spPr>
            <a:xfrm>
              <a:off x="1721958" y="1176584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折角 15">
              <a:extLst>
                <a:ext uri="{FF2B5EF4-FFF2-40B4-BE49-F238E27FC236}">
                  <a16:creationId xmlns:a16="http://schemas.microsoft.com/office/drawing/2014/main" id="{77B79AF4-6953-9D5D-47A3-C38F5A19B232}"/>
                </a:ext>
              </a:extLst>
            </p:cNvPr>
            <p:cNvSpPr/>
            <p:nvPr/>
          </p:nvSpPr>
          <p:spPr>
            <a:xfrm>
              <a:off x="1582128" y="1282242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: 折角 16">
              <a:extLst>
                <a:ext uri="{FF2B5EF4-FFF2-40B4-BE49-F238E27FC236}">
                  <a16:creationId xmlns:a16="http://schemas.microsoft.com/office/drawing/2014/main" id="{9F4D8572-9A90-4C4E-4C3C-691EE4F46497}"/>
                </a:ext>
              </a:extLst>
            </p:cNvPr>
            <p:cNvSpPr/>
            <p:nvPr/>
          </p:nvSpPr>
          <p:spPr>
            <a:xfrm>
              <a:off x="1442298" y="1396935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0576FD32-2150-B158-5438-23F7D0D8425A}"/>
                </a:ext>
              </a:extLst>
            </p:cNvPr>
            <p:cNvSpPr/>
            <p:nvPr/>
          </p:nvSpPr>
          <p:spPr>
            <a:xfrm>
              <a:off x="1302468" y="1511628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200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with hoarding ….</a:t>
              </a:r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A469F2-A0D9-2E34-5244-A01EDAF6B982}"/>
              </a:ext>
            </a:extLst>
          </p:cNvPr>
          <p:cNvSpPr/>
          <p:nvPr/>
        </p:nvSpPr>
        <p:spPr>
          <a:xfrm>
            <a:off x="6302606" y="3090832"/>
            <a:ext cx="1689754" cy="895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</a:t>
            </a:r>
          </a:p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F397145-8867-38E7-BA28-867AB785D7A0}"/>
              </a:ext>
            </a:extLst>
          </p:cNvPr>
          <p:cNvSpPr/>
          <p:nvPr/>
        </p:nvSpPr>
        <p:spPr>
          <a:xfrm>
            <a:off x="8594106" y="3075803"/>
            <a:ext cx="1809946" cy="111005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OCD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3C0564A-CB92-A9E5-543F-93E6EE13C708}"/>
              </a:ext>
            </a:extLst>
          </p:cNvPr>
          <p:cNvSpPr/>
          <p:nvPr/>
        </p:nvSpPr>
        <p:spPr>
          <a:xfrm>
            <a:off x="3898766" y="3088078"/>
            <a:ext cx="1834301" cy="8955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</a:t>
            </a:r>
          </a:p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5C61AA6-E68F-9581-FC25-76373CE96A76}"/>
              </a:ext>
            </a:extLst>
          </p:cNvPr>
          <p:cNvSpPr/>
          <p:nvPr/>
        </p:nvSpPr>
        <p:spPr>
          <a:xfrm>
            <a:off x="3442353" y="3413946"/>
            <a:ext cx="367644" cy="3421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B78B66B-3A48-9655-5542-348E1DA9C82A}"/>
              </a:ext>
            </a:extLst>
          </p:cNvPr>
          <p:cNvSpPr/>
          <p:nvPr/>
        </p:nvSpPr>
        <p:spPr>
          <a:xfrm>
            <a:off x="5851687" y="3403089"/>
            <a:ext cx="367644" cy="3421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91A8729B-1C7D-450D-9F39-C3686A4801AB}"/>
              </a:ext>
            </a:extLst>
          </p:cNvPr>
          <p:cNvSpPr/>
          <p:nvPr/>
        </p:nvSpPr>
        <p:spPr>
          <a:xfrm>
            <a:off x="8125912" y="3403089"/>
            <a:ext cx="367644" cy="3421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77BB481-3A81-641E-4133-28402EFB2722}"/>
              </a:ext>
            </a:extLst>
          </p:cNvPr>
          <p:cNvSpPr/>
          <p:nvPr/>
        </p:nvSpPr>
        <p:spPr>
          <a:xfrm>
            <a:off x="3845458" y="1230784"/>
            <a:ext cx="824842" cy="3421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978528BA-8E8C-D143-082E-D020BB8BD46E}"/>
              </a:ext>
            </a:extLst>
          </p:cNvPr>
          <p:cNvSpPr/>
          <p:nvPr/>
        </p:nvSpPr>
        <p:spPr>
          <a:xfrm>
            <a:off x="7368629" y="1230785"/>
            <a:ext cx="824842" cy="3421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ross Mark on Apple ">
            <a:extLst>
              <a:ext uri="{FF2B5EF4-FFF2-40B4-BE49-F238E27FC236}">
                <a16:creationId xmlns:a16="http://schemas.microsoft.com/office/drawing/2014/main" id="{8A771F02-1358-C7D2-AA13-38619350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898" y="904287"/>
            <a:ext cx="453031" cy="4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ck Mark on Skype ">
            <a:extLst>
              <a:ext uri="{FF2B5EF4-FFF2-40B4-BE49-F238E27FC236}">
                <a16:creationId xmlns:a16="http://schemas.microsoft.com/office/drawing/2014/main" id="{3E83649E-BF61-34C2-0469-D5058A06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621" y="3137230"/>
            <a:ext cx="553431" cy="55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man Health Worker on Google Android 12L">
            <a:extLst>
              <a:ext uri="{FF2B5EF4-FFF2-40B4-BE49-F238E27FC236}">
                <a16:creationId xmlns:a16="http://schemas.microsoft.com/office/drawing/2014/main" id="{C27B97B5-9DE3-70C4-5948-4F6C6DD57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64" y="484805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AC490A60-12E0-0C1C-FD8B-E0E3819C93DE}"/>
              </a:ext>
            </a:extLst>
          </p:cNvPr>
          <p:cNvSpPr/>
          <p:nvPr/>
        </p:nvSpPr>
        <p:spPr>
          <a:xfrm rot="16200000">
            <a:off x="4607800" y="4079775"/>
            <a:ext cx="367644" cy="3421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DC6F9EB-4316-0478-C5EC-0915EFF77153}"/>
              </a:ext>
            </a:extLst>
          </p:cNvPr>
          <p:cNvGrpSpPr/>
          <p:nvPr/>
        </p:nvGrpSpPr>
        <p:grpSpPr>
          <a:xfrm>
            <a:off x="2827704" y="4535497"/>
            <a:ext cx="7746396" cy="1711794"/>
            <a:chOff x="2933305" y="4939645"/>
            <a:chExt cx="7746396" cy="171179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7EBC27E-24DB-51EF-0E55-924963A40A9F}"/>
                </a:ext>
              </a:extLst>
            </p:cNvPr>
            <p:cNvSpPr txBox="1"/>
            <p:nvPr/>
          </p:nvSpPr>
          <p:spPr>
            <a:xfrm>
              <a:off x="2933305" y="4939645"/>
              <a:ext cx="77463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Diagnostic Criteria for</a:t>
              </a:r>
              <a:r>
                <a: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200" b="1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Obsessive-Compulsive Disorder (OCD)</a:t>
              </a:r>
              <a:r>
                <a:rPr lang="en-US" altLang="zh-CN" sz="220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E70B5EE-DB41-916A-EACB-48C1FF3CC53A}"/>
                </a:ext>
              </a:extLst>
            </p:cNvPr>
            <p:cNvSpPr txBox="1"/>
            <p:nvPr/>
          </p:nvSpPr>
          <p:spPr>
            <a:xfrm>
              <a:off x="3073135" y="5328000"/>
              <a:ext cx="3648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✔️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Obsession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Hoarding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contamination obsessions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8323485-A2C1-74C7-A9FC-996009D6A494}"/>
                </a:ext>
              </a:extLst>
            </p:cNvPr>
            <p:cNvSpPr txBox="1"/>
            <p:nvPr/>
          </p:nvSpPr>
          <p:spPr>
            <a:xfrm>
              <a:off x="7089352" y="5328000"/>
              <a:ext cx="27258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✔️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Compulsions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</a:p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✔️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Anxious Mood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D09F746-0CD8-B6C8-9FB1-97C28E49F6E2}"/>
                </a:ext>
              </a:extLst>
            </p:cNvPr>
            <p:cNvCxnSpPr>
              <a:cxnSpLocks/>
            </p:cNvCxnSpPr>
            <p:nvPr/>
          </p:nvCxnSpPr>
          <p:spPr>
            <a:xfrm>
              <a:off x="6787299" y="5371772"/>
              <a:ext cx="0" cy="11196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81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4F2E3F-1968-67DE-D42E-4CF3EBDD78A5}"/>
              </a:ext>
            </a:extLst>
          </p:cNvPr>
          <p:cNvGrpSpPr/>
          <p:nvPr/>
        </p:nvGrpSpPr>
        <p:grpSpPr>
          <a:xfrm>
            <a:off x="356885" y="1176584"/>
            <a:ext cx="2292047" cy="1230590"/>
            <a:chOff x="1302468" y="1176584"/>
            <a:chExt cx="2050327" cy="1230590"/>
          </a:xfrm>
        </p:grpSpPr>
        <p:sp>
          <p:nvSpPr>
            <p:cNvPr id="3" name="矩形: 折角 2">
              <a:extLst>
                <a:ext uri="{FF2B5EF4-FFF2-40B4-BE49-F238E27FC236}">
                  <a16:creationId xmlns:a16="http://schemas.microsoft.com/office/drawing/2014/main" id="{BC7ADCAE-FC1D-7173-EF07-71387987B38F}"/>
                </a:ext>
              </a:extLst>
            </p:cNvPr>
            <p:cNvSpPr/>
            <p:nvPr/>
          </p:nvSpPr>
          <p:spPr>
            <a:xfrm>
              <a:off x="1721958" y="1176584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: 折角 3">
              <a:extLst>
                <a:ext uri="{FF2B5EF4-FFF2-40B4-BE49-F238E27FC236}">
                  <a16:creationId xmlns:a16="http://schemas.microsoft.com/office/drawing/2014/main" id="{B02AB482-6EA1-A6C3-1ED6-0BD205F744E8}"/>
                </a:ext>
              </a:extLst>
            </p:cNvPr>
            <p:cNvSpPr/>
            <p:nvPr/>
          </p:nvSpPr>
          <p:spPr>
            <a:xfrm>
              <a:off x="1582128" y="1282242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折角 4">
              <a:extLst>
                <a:ext uri="{FF2B5EF4-FFF2-40B4-BE49-F238E27FC236}">
                  <a16:creationId xmlns:a16="http://schemas.microsoft.com/office/drawing/2014/main" id="{742915F1-A379-8289-D371-055B45026FCD}"/>
                </a:ext>
              </a:extLst>
            </p:cNvPr>
            <p:cNvSpPr/>
            <p:nvPr/>
          </p:nvSpPr>
          <p:spPr>
            <a:xfrm>
              <a:off x="1442298" y="1396935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折角 5">
              <a:extLst>
                <a:ext uri="{FF2B5EF4-FFF2-40B4-BE49-F238E27FC236}">
                  <a16:creationId xmlns:a16="http://schemas.microsoft.com/office/drawing/2014/main" id="{C41C3AC9-FB6C-3CB9-BE96-5416FF093EAF}"/>
                </a:ext>
              </a:extLst>
            </p:cNvPr>
            <p:cNvSpPr/>
            <p:nvPr/>
          </p:nvSpPr>
          <p:spPr>
            <a:xfrm>
              <a:off x="1302468" y="1511628"/>
              <a:ext cx="1630837" cy="89554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with hoarding ….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2DF704E-0D83-3612-B333-E2088363A066}"/>
              </a:ext>
            </a:extLst>
          </p:cNvPr>
          <p:cNvSpPr txBox="1"/>
          <p:nvPr/>
        </p:nvSpPr>
        <p:spPr>
          <a:xfrm>
            <a:off x="519005" y="2412275"/>
            <a:ext cx="149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Posts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424D0BB-E549-1BF8-B04C-EAAA12D0BDAF}"/>
              </a:ext>
            </a:extLst>
          </p:cNvPr>
          <p:cNvSpPr/>
          <p:nvPr/>
        </p:nvSpPr>
        <p:spPr>
          <a:xfrm>
            <a:off x="3490969" y="614743"/>
            <a:ext cx="1776133" cy="7821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Judgment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BAF1507-EE47-500D-6F4F-13B61204F9EA}"/>
              </a:ext>
            </a:extLst>
          </p:cNvPr>
          <p:cNvSpPr/>
          <p:nvPr/>
        </p:nvSpPr>
        <p:spPr>
          <a:xfrm>
            <a:off x="3479241" y="1984258"/>
            <a:ext cx="1785118" cy="7861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8577B3-980A-A0F6-E24B-A5064C5B162F}"/>
              </a:ext>
            </a:extLst>
          </p:cNvPr>
          <p:cNvSpPr/>
          <p:nvPr/>
        </p:nvSpPr>
        <p:spPr>
          <a:xfrm>
            <a:off x="8888920" y="591825"/>
            <a:ext cx="1776133" cy="78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D85BD6-3414-4704-40EA-B43F4A090BE1}"/>
              </a:ext>
            </a:extLst>
          </p:cNvPr>
          <p:cNvSpPr/>
          <p:nvPr/>
        </p:nvSpPr>
        <p:spPr>
          <a:xfrm>
            <a:off x="6255628" y="1208385"/>
            <a:ext cx="1941262" cy="9315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D740AB6-5440-17BB-D785-64ACEA2FD96B}"/>
              </a:ext>
            </a:extLst>
          </p:cNvPr>
          <p:cNvSpPr/>
          <p:nvPr/>
        </p:nvSpPr>
        <p:spPr>
          <a:xfrm>
            <a:off x="8871055" y="1979685"/>
            <a:ext cx="1776133" cy="782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98FD4CD-D50C-ADCD-DE1D-6EA2A00619EA}"/>
              </a:ext>
            </a:extLst>
          </p:cNvPr>
          <p:cNvSpPr/>
          <p:nvPr/>
        </p:nvSpPr>
        <p:spPr>
          <a:xfrm rot="20174279">
            <a:off x="2800974" y="1102955"/>
            <a:ext cx="537953" cy="2657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524C3AF-817D-7C63-FFF1-D55DFDDA9AC2}"/>
              </a:ext>
            </a:extLst>
          </p:cNvPr>
          <p:cNvSpPr/>
          <p:nvPr/>
        </p:nvSpPr>
        <p:spPr>
          <a:xfrm rot="1360982">
            <a:off x="2814274" y="2048783"/>
            <a:ext cx="537953" cy="2657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F7C1F66-FA97-2B7D-AB3E-87309CCF7571}"/>
              </a:ext>
            </a:extLst>
          </p:cNvPr>
          <p:cNvSpPr/>
          <p:nvPr/>
        </p:nvSpPr>
        <p:spPr>
          <a:xfrm rot="1784051">
            <a:off x="5562226" y="1074674"/>
            <a:ext cx="537953" cy="2657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7526B8F-E735-BE21-9B33-D7B5954B124F}"/>
              </a:ext>
            </a:extLst>
          </p:cNvPr>
          <p:cNvSpPr/>
          <p:nvPr/>
        </p:nvSpPr>
        <p:spPr>
          <a:xfrm rot="20066051">
            <a:off x="5507718" y="2039917"/>
            <a:ext cx="537953" cy="2657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520EA5-1703-2B86-EF2B-2A93A3D2FD2B}"/>
              </a:ext>
            </a:extLst>
          </p:cNvPr>
          <p:cNvSpPr txBox="1"/>
          <p:nvPr/>
        </p:nvSpPr>
        <p:spPr>
          <a:xfrm>
            <a:off x="4454044" y="1459764"/>
            <a:ext cx="194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Reweighting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B4AE7A-F3CE-567A-966B-1F9D50C2A8A0}"/>
              </a:ext>
            </a:extLst>
          </p:cNvPr>
          <p:cNvSpPr txBox="1"/>
          <p:nvPr/>
        </p:nvSpPr>
        <p:spPr>
          <a:xfrm>
            <a:off x="7433913" y="2273776"/>
            <a:ext cx="149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71B9343C-0481-BF8D-7FE3-53BCC388790F}"/>
              </a:ext>
            </a:extLst>
          </p:cNvPr>
          <p:cNvSpPr/>
          <p:nvPr/>
        </p:nvSpPr>
        <p:spPr>
          <a:xfrm rot="16200000">
            <a:off x="9594236" y="1483057"/>
            <a:ext cx="367644" cy="3421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F0EC3C-D8A3-E623-B7A0-9A6C9C4F20A0}"/>
              </a:ext>
            </a:extLst>
          </p:cNvPr>
          <p:cNvSpPr txBox="1"/>
          <p:nvPr/>
        </p:nvSpPr>
        <p:spPr>
          <a:xfrm>
            <a:off x="9841679" y="1413393"/>
            <a:ext cx="132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59D3779-AF9F-6BE1-1A14-47C6ABF6C134}"/>
              </a:ext>
            </a:extLst>
          </p:cNvPr>
          <p:cNvSpPr/>
          <p:nvPr/>
        </p:nvSpPr>
        <p:spPr>
          <a:xfrm rot="20174279">
            <a:off x="8227635" y="1055879"/>
            <a:ext cx="537953" cy="2657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E1D9488F-7501-8130-8158-1447FFDBD7CC}"/>
              </a:ext>
            </a:extLst>
          </p:cNvPr>
          <p:cNvSpPr/>
          <p:nvPr/>
        </p:nvSpPr>
        <p:spPr>
          <a:xfrm rot="1360982">
            <a:off x="8240935" y="2001707"/>
            <a:ext cx="537953" cy="2657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978AB3D-F180-7961-219D-7BAC188AF291}"/>
              </a:ext>
            </a:extLst>
          </p:cNvPr>
          <p:cNvSpPr/>
          <p:nvPr/>
        </p:nvSpPr>
        <p:spPr>
          <a:xfrm>
            <a:off x="5069898" y="1291346"/>
            <a:ext cx="1727461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1433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94F27DB-F765-8AAD-69BA-5AA60006DF2A}"/>
              </a:ext>
            </a:extLst>
          </p:cNvPr>
          <p:cNvSpPr/>
          <p:nvPr/>
        </p:nvSpPr>
        <p:spPr>
          <a:xfrm>
            <a:off x="7518136" y="3104133"/>
            <a:ext cx="1542855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=2822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8F9A0B-7F22-E38E-4332-07FCCBE89FEB}"/>
              </a:ext>
            </a:extLst>
          </p:cNvPr>
          <p:cNvSpPr/>
          <p:nvPr/>
        </p:nvSpPr>
        <p:spPr>
          <a:xfrm>
            <a:off x="7624280" y="1769615"/>
            <a:ext cx="1643406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1131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EBA732-BD82-3DA4-9F12-6E2890849532}"/>
              </a:ext>
            </a:extLst>
          </p:cNvPr>
          <p:cNvSpPr/>
          <p:nvPr/>
        </p:nvSpPr>
        <p:spPr>
          <a:xfrm>
            <a:off x="7521162" y="5770055"/>
            <a:ext cx="1542855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903B718-5E12-7F1B-9C8E-EFABF52F517F}"/>
              </a:ext>
            </a:extLst>
          </p:cNvPr>
          <p:cNvSpPr/>
          <p:nvPr/>
        </p:nvSpPr>
        <p:spPr>
          <a:xfrm>
            <a:off x="4834380" y="5887051"/>
            <a:ext cx="1542855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449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C6E7AEF-B4F9-706A-9F45-6F44FFE5B640}"/>
              </a:ext>
            </a:extLst>
          </p:cNvPr>
          <p:cNvSpPr/>
          <p:nvPr/>
        </p:nvSpPr>
        <p:spPr>
          <a:xfrm>
            <a:off x="1371888" y="3530540"/>
            <a:ext cx="1542855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PTSD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1284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EF0BD01-40CB-F9FA-1173-096E60C80CE1}"/>
              </a:ext>
            </a:extLst>
          </p:cNvPr>
          <p:cNvSpPr/>
          <p:nvPr/>
        </p:nvSpPr>
        <p:spPr>
          <a:xfrm>
            <a:off x="2563050" y="1250067"/>
            <a:ext cx="1643406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 Disorder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907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016A497-B9AE-60D7-ECDF-507BED136039}"/>
              </a:ext>
            </a:extLst>
          </p:cNvPr>
          <p:cNvSpPr/>
          <p:nvPr/>
        </p:nvSpPr>
        <p:spPr>
          <a:xfrm>
            <a:off x="399066" y="4989534"/>
            <a:ext cx="1542855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Stimuli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78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499FF90-EA08-BE53-53D9-E5D33938391E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1170494" y="4311030"/>
            <a:ext cx="427340" cy="678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E603ACB7-61FA-19E9-9250-37256C3B8418}"/>
              </a:ext>
            </a:extLst>
          </p:cNvPr>
          <p:cNvSpPr/>
          <p:nvPr/>
        </p:nvSpPr>
        <p:spPr>
          <a:xfrm>
            <a:off x="2419661" y="2601061"/>
            <a:ext cx="1606192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Anger &amp;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Irritability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427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1954DDC-3857-8DFB-0BE9-04312C74CED9}"/>
              </a:ext>
            </a:extLst>
          </p:cNvPr>
          <p:cNvCxnSpPr>
            <a:cxnSpLocks/>
            <a:stCxn id="16" idx="6"/>
            <a:endCxn id="5" idx="1"/>
          </p:cNvCxnSpPr>
          <p:nvPr/>
        </p:nvCxnSpPr>
        <p:spPr>
          <a:xfrm>
            <a:off x="4025853" y="3058262"/>
            <a:ext cx="3718229" cy="17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887F077-F722-FEDC-A8B0-8C0A28D25582}"/>
              </a:ext>
            </a:extLst>
          </p:cNvPr>
          <p:cNvCxnSpPr>
            <a:cxnSpLocks/>
            <a:stCxn id="16" idx="6"/>
            <a:endCxn id="6" idx="2"/>
          </p:cNvCxnSpPr>
          <p:nvPr/>
        </p:nvCxnSpPr>
        <p:spPr>
          <a:xfrm flipV="1">
            <a:off x="4025853" y="2226816"/>
            <a:ext cx="3598427" cy="831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3D1219E-A198-B597-0704-D6035DD20FBB}"/>
              </a:ext>
            </a:extLst>
          </p:cNvPr>
          <p:cNvCxnSpPr>
            <a:cxnSpLocks/>
            <a:stCxn id="16" idx="7"/>
            <a:endCxn id="4" idx="3"/>
          </p:cNvCxnSpPr>
          <p:nvPr/>
        </p:nvCxnSpPr>
        <p:spPr>
          <a:xfrm flipV="1">
            <a:off x="3790632" y="2071836"/>
            <a:ext cx="1532247" cy="663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28F5770-2144-0BF7-2E9E-50181C59718D}"/>
              </a:ext>
            </a:extLst>
          </p:cNvPr>
          <p:cNvCxnSpPr>
            <a:cxnSpLocks/>
            <a:stCxn id="9" idx="0"/>
            <a:endCxn id="16" idx="3"/>
          </p:cNvCxnSpPr>
          <p:nvPr/>
        </p:nvCxnSpPr>
        <p:spPr>
          <a:xfrm flipV="1">
            <a:off x="2143316" y="3381551"/>
            <a:ext cx="511566" cy="148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7E6B98B-C4A3-0DB9-7104-096A43EB8AD7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 flipH="1">
            <a:off x="3222757" y="2164468"/>
            <a:ext cx="161996" cy="436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09F4B37-0970-3E23-7F18-EAC070B6B90D}"/>
              </a:ext>
            </a:extLst>
          </p:cNvPr>
          <p:cNvSpPr/>
          <p:nvPr/>
        </p:nvSpPr>
        <p:spPr>
          <a:xfrm>
            <a:off x="2688797" y="4650282"/>
            <a:ext cx="1606192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Anxious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1764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7F43027-0C2D-C903-5D17-722FA80518F3}"/>
              </a:ext>
            </a:extLst>
          </p:cNvPr>
          <p:cNvCxnSpPr>
            <a:cxnSpLocks/>
            <a:stCxn id="9" idx="5"/>
            <a:endCxn id="32" idx="1"/>
          </p:cNvCxnSpPr>
          <p:nvPr/>
        </p:nvCxnSpPr>
        <p:spPr>
          <a:xfrm>
            <a:off x="2688797" y="4311030"/>
            <a:ext cx="235221" cy="473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BA59D6-DA48-646C-2642-71054E149F59}"/>
              </a:ext>
            </a:extLst>
          </p:cNvPr>
          <p:cNvCxnSpPr>
            <a:cxnSpLocks/>
            <a:stCxn id="32" idx="5"/>
            <a:endCxn id="8" idx="1"/>
          </p:cNvCxnSpPr>
          <p:nvPr/>
        </p:nvCxnSpPr>
        <p:spPr>
          <a:xfrm>
            <a:off x="4059768" y="5430772"/>
            <a:ext cx="1000558" cy="590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98A9188-6A80-A994-58F3-3CE57988D019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4059768" y="3884623"/>
            <a:ext cx="3684314" cy="899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8A550FC5-3F60-982E-446D-14AAB1510CF9}"/>
              </a:ext>
            </a:extLst>
          </p:cNvPr>
          <p:cNvSpPr/>
          <p:nvPr/>
        </p:nvSpPr>
        <p:spPr>
          <a:xfrm>
            <a:off x="4469961" y="3176872"/>
            <a:ext cx="1606192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Depressed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823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4888159-9FC8-8ABD-DA3D-675F2A52CC76}"/>
              </a:ext>
            </a:extLst>
          </p:cNvPr>
          <p:cNvCxnSpPr>
            <a:cxnSpLocks/>
            <a:stCxn id="10" idx="5"/>
            <a:endCxn id="69" idx="0"/>
          </p:cNvCxnSpPr>
          <p:nvPr/>
        </p:nvCxnSpPr>
        <p:spPr>
          <a:xfrm>
            <a:off x="3965785" y="2030557"/>
            <a:ext cx="1307272" cy="114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9A08B13-D5C4-9333-E9FC-8A645E679735}"/>
              </a:ext>
            </a:extLst>
          </p:cNvPr>
          <p:cNvCxnSpPr>
            <a:cxnSpLocks/>
            <a:stCxn id="69" idx="4"/>
            <a:endCxn id="8" idx="0"/>
          </p:cNvCxnSpPr>
          <p:nvPr/>
        </p:nvCxnSpPr>
        <p:spPr>
          <a:xfrm>
            <a:off x="5273057" y="4091273"/>
            <a:ext cx="332751" cy="1795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C3B8F83-522F-B29B-C97E-B48E64B42540}"/>
              </a:ext>
            </a:extLst>
          </p:cNvPr>
          <p:cNvCxnSpPr>
            <a:cxnSpLocks/>
            <a:stCxn id="6" idx="3"/>
            <a:endCxn id="69" idx="7"/>
          </p:cNvCxnSpPr>
          <p:nvPr/>
        </p:nvCxnSpPr>
        <p:spPr>
          <a:xfrm flipH="1">
            <a:off x="5840932" y="2550105"/>
            <a:ext cx="2024019" cy="760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50A5272-D425-9B7E-C723-74E9126BE82D}"/>
              </a:ext>
            </a:extLst>
          </p:cNvPr>
          <p:cNvCxnSpPr>
            <a:cxnSpLocks/>
            <a:stCxn id="5" idx="2"/>
            <a:endCxn id="69" idx="6"/>
          </p:cNvCxnSpPr>
          <p:nvPr/>
        </p:nvCxnSpPr>
        <p:spPr>
          <a:xfrm flipH="1">
            <a:off x="6076153" y="3561334"/>
            <a:ext cx="1441983" cy="72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E935236-092C-03BD-14B2-FB1F7C2A0548}"/>
              </a:ext>
            </a:extLst>
          </p:cNvPr>
          <p:cNvCxnSpPr>
            <a:cxnSpLocks/>
            <a:stCxn id="4" idx="4"/>
            <a:endCxn id="69" idx="7"/>
          </p:cNvCxnSpPr>
          <p:nvPr/>
        </p:nvCxnSpPr>
        <p:spPr>
          <a:xfrm flipH="1">
            <a:off x="5840932" y="2205747"/>
            <a:ext cx="92697" cy="1105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0159AABC-C317-696B-A5FB-E8EDC3CC6FC5}"/>
              </a:ext>
            </a:extLst>
          </p:cNvPr>
          <p:cNvSpPr/>
          <p:nvPr/>
        </p:nvSpPr>
        <p:spPr>
          <a:xfrm>
            <a:off x="9755379" y="5505842"/>
            <a:ext cx="1762814" cy="7961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Impulsivity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157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F243A01F-84C9-98D7-87DD-AD9EB8B47934}"/>
              </a:ext>
            </a:extLst>
          </p:cNvPr>
          <p:cNvCxnSpPr>
            <a:cxnSpLocks/>
            <a:stCxn id="114" idx="2"/>
            <a:endCxn id="7" idx="6"/>
          </p:cNvCxnSpPr>
          <p:nvPr/>
        </p:nvCxnSpPr>
        <p:spPr>
          <a:xfrm flipH="1">
            <a:off x="9064017" y="5903935"/>
            <a:ext cx="691362" cy="32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B96191A5-B323-8AD0-E243-AD456721C44A}"/>
              </a:ext>
            </a:extLst>
          </p:cNvPr>
          <p:cNvSpPr/>
          <p:nvPr/>
        </p:nvSpPr>
        <p:spPr>
          <a:xfrm>
            <a:off x="9628950" y="532163"/>
            <a:ext cx="1762814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 Shift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1132AA94-616D-8BBE-C866-327DB9ED39B6}"/>
              </a:ext>
            </a:extLst>
          </p:cNvPr>
          <p:cNvCxnSpPr>
            <a:cxnSpLocks/>
            <a:stCxn id="119" idx="3"/>
            <a:endCxn id="6" idx="7"/>
          </p:cNvCxnSpPr>
          <p:nvPr/>
        </p:nvCxnSpPr>
        <p:spPr>
          <a:xfrm flipH="1">
            <a:off x="9027015" y="1312653"/>
            <a:ext cx="860093" cy="590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7D7B6686-80A3-BD17-BEC4-B8F503FD950C}"/>
              </a:ext>
            </a:extLst>
          </p:cNvPr>
          <p:cNvSpPr/>
          <p:nvPr/>
        </p:nvSpPr>
        <p:spPr>
          <a:xfrm>
            <a:off x="5557236" y="4680115"/>
            <a:ext cx="1762814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Inattention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396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5EF478ED-4960-967B-A59D-295E8FC1E8E4}"/>
              </a:ext>
            </a:extLst>
          </p:cNvPr>
          <p:cNvCxnSpPr>
            <a:cxnSpLocks/>
            <a:stCxn id="7" idx="1"/>
            <a:endCxn id="130" idx="5"/>
          </p:cNvCxnSpPr>
          <p:nvPr/>
        </p:nvCxnSpPr>
        <p:spPr>
          <a:xfrm flipH="1" flipV="1">
            <a:off x="7061892" y="5460605"/>
            <a:ext cx="685216" cy="443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1AF4AB6-CFDA-F8B1-228B-ACB86A5E7645}"/>
              </a:ext>
            </a:extLst>
          </p:cNvPr>
          <p:cNvCxnSpPr>
            <a:cxnSpLocks/>
            <a:stCxn id="5" idx="3"/>
            <a:endCxn id="130" idx="7"/>
          </p:cNvCxnSpPr>
          <p:nvPr/>
        </p:nvCxnSpPr>
        <p:spPr>
          <a:xfrm flipH="1">
            <a:off x="7061892" y="3884623"/>
            <a:ext cx="682190" cy="92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6041ADDD-384B-0223-30B8-9BE16CBE7033}"/>
              </a:ext>
            </a:extLst>
          </p:cNvPr>
          <p:cNvCxnSpPr>
            <a:cxnSpLocks/>
            <a:stCxn id="6" idx="3"/>
            <a:endCxn id="130" idx="0"/>
          </p:cNvCxnSpPr>
          <p:nvPr/>
        </p:nvCxnSpPr>
        <p:spPr>
          <a:xfrm flipH="1">
            <a:off x="6438643" y="2550105"/>
            <a:ext cx="1426308" cy="2130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C0593B86-F318-39D3-C56F-B37A607E8A07}"/>
              </a:ext>
            </a:extLst>
          </p:cNvPr>
          <p:cNvCxnSpPr>
            <a:cxnSpLocks/>
            <a:stCxn id="4" idx="4"/>
            <a:endCxn id="130" idx="0"/>
          </p:cNvCxnSpPr>
          <p:nvPr/>
        </p:nvCxnSpPr>
        <p:spPr>
          <a:xfrm>
            <a:off x="5933629" y="2205747"/>
            <a:ext cx="505014" cy="2474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D599618F-AB51-47FB-B6F9-17C43366B83E}"/>
              </a:ext>
            </a:extLst>
          </p:cNvPr>
          <p:cNvCxnSpPr>
            <a:cxnSpLocks/>
            <a:stCxn id="9" idx="6"/>
            <a:endCxn id="130" idx="2"/>
          </p:cNvCxnSpPr>
          <p:nvPr/>
        </p:nvCxnSpPr>
        <p:spPr>
          <a:xfrm>
            <a:off x="2914743" y="3987741"/>
            <a:ext cx="2642493" cy="114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CEB807F4-BA13-CE22-6596-033FF5F9A74D}"/>
              </a:ext>
            </a:extLst>
          </p:cNvPr>
          <p:cNvSpPr/>
          <p:nvPr/>
        </p:nvSpPr>
        <p:spPr>
          <a:xfrm>
            <a:off x="5442343" y="106714"/>
            <a:ext cx="1606192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Appetite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486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82AA9065-7409-877C-43C3-C63E29BD03C0}"/>
              </a:ext>
            </a:extLst>
          </p:cNvPr>
          <p:cNvCxnSpPr>
            <a:cxnSpLocks/>
            <a:stCxn id="173" idx="2"/>
            <a:endCxn id="10" idx="7"/>
          </p:cNvCxnSpPr>
          <p:nvPr/>
        </p:nvCxnSpPr>
        <p:spPr>
          <a:xfrm flipH="1">
            <a:off x="3965785" y="563915"/>
            <a:ext cx="1476558" cy="82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EC642AE3-0B5C-C253-C53C-83593664E2DF}"/>
              </a:ext>
            </a:extLst>
          </p:cNvPr>
          <p:cNvCxnSpPr>
            <a:cxnSpLocks/>
            <a:stCxn id="173" idx="4"/>
            <a:endCxn id="4" idx="0"/>
          </p:cNvCxnSpPr>
          <p:nvPr/>
        </p:nvCxnSpPr>
        <p:spPr>
          <a:xfrm flipH="1">
            <a:off x="5933629" y="1021115"/>
            <a:ext cx="311810" cy="270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1E8B0180-4E7D-0BB6-D0FD-88E461D1699F}"/>
              </a:ext>
            </a:extLst>
          </p:cNvPr>
          <p:cNvCxnSpPr>
            <a:cxnSpLocks/>
            <a:stCxn id="173" idx="5"/>
            <a:endCxn id="6" idx="1"/>
          </p:cNvCxnSpPr>
          <p:nvPr/>
        </p:nvCxnSpPr>
        <p:spPr>
          <a:xfrm>
            <a:off x="6813314" y="887204"/>
            <a:ext cx="1051637" cy="1016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A06D31D7-FF7A-D220-39BE-93D77B668045}"/>
              </a:ext>
            </a:extLst>
          </p:cNvPr>
          <p:cNvSpPr/>
          <p:nvPr/>
        </p:nvSpPr>
        <p:spPr>
          <a:xfrm>
            <a:off x="2538451" y="170524"/>
            <a:ext cx="1762814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Pessimism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332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D22E1DEF-FBF9-B267-187B-D5F87E9DB2FC}"/>
              </a:ext>
            </a:extLst>
          </p:cNvPr>
          <p:cNvCxnSpPr>
            <a:cxnSpLocks/>
            <a:stCxn id="199" idx="5"/>
            <a:endCxn id="4" idx="1"/>
          </p:cNvCxnSpPr>
          <p:nvPr/>
        </p:nvCxnSpPr>
        <p:spPr>
          <a:xfrm>
            <a:off x="4043107" y="951014"/>
            <a:ext cx="1279772" cy="474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6507CCA2-7D90-7025-A985-69541671BD9A}"/>
              </a:ext>
            </a:extLst>
          </p:cNvPr>
          <p:cNvSpPr/>
          <p:nvPr/>
        </p:nvSpPr>
        <p:spPr>
          <a:xfrm>
            <a:off x="388844" y="954924"/>
            <a:ext cx="1762814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being fat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257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B605E9E-7DFD-BF0F-E3EC-CE8B9739427B}"/>
              </a:ext>
            </a:extLst>
          </p:cNvPr>
          <p:cNvCxnSpPr>
            <a:cxnSpLocks/>
            <a:stCxn id="203" idx="5"/>
            <a:endCxn id="10" idx="2"/>
          </p:cNvCxnSpPr>
          <p:nvPr/>
        </p:nvCxnSpPr>
        <p:spPr>
          <a:xfrm flipV="1">
            <a:off x="1893500" y="1707268"/>
            <a:ext cx="669550" cy="28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椭圆 209">
            <a:extLst>
              <a:ext uri="{FF2B5EF4-FFF2-40B4-BE49-F238E27FC236}">
                <a16:creationId xmlns:a16="http://schemas.microsoft.com/office/drawing/2014/main" id="{0915A3E1-4EFC-FDA8-9C0F-263D41C33894}"/>
              </a:ext>
            </a:extLst>
          </p:cNvPr>
          <p:cNvSpPr/>
          <p:nvPr/>
        </p:nvSpPr>
        <p:spPr>
          <a:xfrm>
            <a:off x="2125848" y="5883928"/>
            <a:ext cx="1865803" cy="8005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Compulsion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168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56087A81-2984-1D39-6A26-94D800DE3CEE}"/>
              </a:ext>
            </a:extLst>
          </p:cNvPr>
          <p:cNvCxnSpPr>
            <a:cxnSpLocks/>
            <a:stCxn id="210" idx="6"/>
            <a:endCxn id="8" idx="2"/>
          </p:cNvCxnSpPr>
          <p:nvPr/>
        </p:nvCxnSpPr>
        <p:spPr>
          <a:xfrm>
            <a:off x="3991651" y="6284192"/>
            <a:ext cx="842729" cy="60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椭圆 216">
            <a:extLst>
              <a:ext uri="{FF2B5EF4-FFF2-40B4-BE49-F238E27FC236}">
                <a16:creationId xmlns:a16="http://schemas.microsoft.com/office/drawing/2014/main" id="{E00C8080-50A2-215D-5D71-7ED860F9401D}"/>
              </a:ext>
            </a:extLst>
          </p:cNvPr>
          <p:cNvSpPr/>
          <p:nvPr/>
        </p:nvSpPr>
        <p:spPr>
          <a:xfrm>
            <a:off x="9476980" y="2108492"/>
            <a:ext cx="1762814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Fear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27FCBFDB-F78E-BAB4-34F7-83BA625D899A}"/>
              </a:ext>
            </a:extLst>
          </p:cNvPr>
          <p:cNvCxnSpPr>
            <a:cxnSpLocks/>
            <a:stCxn id="217" idx="3"/>
            <a:endCxn id="5" idx="7"/>
          </p:cNvCxnSpPr>
          <p:nvPr/>
        </p:nvCxnSpPr>
        <p:spPr>
          <a:xfrm flipH="1">
            <a:off x="8835045" y="2888982"/>
            <a:ext cx="900093" cy="349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椭圆 254">
            <a:extLst>
              <a:ext uri="{FF2B5EF4-FFF2-40B4-BE49-F238E27FC236}">
                <a16:creationId xmlns:a16="http://schemas.microsoft.com/office/drawing/2014/main" id="{707D27BA-3232-8B2E-DE67-54C8C0CD1DBE}"/>
              </a:ext>
            </a:extLst>
          </p:cNvPr>
          <p:cNvSpPr/>
          <p:nvPr/>
        </p:nvSpPr>
        <p:spPr>
          <a:xfrm>
            <a:off x="9676584" y="4343541"/>
            <a:ext cx="1606192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Gastro-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Intestinal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340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64842A3A-8F12-0041-8146-3CEF2D47BBC1}"/>
              </a:ext>
            </a:extLst>
          </p:cNvPr>
          <p:cNvCxnSpPr>
            <a:cxnSpLocks/>
            <a:stCxn id="255" idx="2"/>
            <a:endCxn id="5" idx="5"/>
          </p:cNvCxnSpPr>
          <p:nvPr/>
        </p:nvCxnSpPr>
        <p:spPr>
          <a:xfrm flipH="1" flipV="1">
            <a:off x="8835045" y="3884623"/>
            <a:ext cx="841539" cy="916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椭圆 286">
            <a:extLst>
              <a:ext uri="{FF2B5EF4-FFF2-40B4-BE49-F238E27FC236}">
                <a16:creationId xmlns:a16="http://schemas.microsoft.com/office/drawing/2014/main" id="{9FD9066F-A15D-A51D-B045-678CC4849CF4}"/>
              </a:ext>
            </a:extLst>
          </p:cNvPr>
          <p:cNvSpPr/>
          <p:nvPr/>
        </p:nvSpPr>
        <p:spPr>
          <a:xfrm>
            <a:off x="7435328" y="401475"/>
            <a:ext cx="1876414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Suicide Idea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287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8" name="直接连接符 287">
            <a:extLst>
              <a:ext uri="{FF2B5EF4-FFF2-40B4-BE49-F238E27FC236}">
                <a16:creationId xmlns:a16="http://schemas.microsoft.com/office/drawing/2014/main" id="{62FC496C-0309-7165-7B15-2BAA3FC63F59}"/>
              </a:ext>
            </a:extLst>
          </p:cNvPr>
          <p:cNvCxnSpPr>
            <a:cxnSpLocks/>
            <a:stCxn id="287" idx="3"/>
            <a:endCxn id="4" idx="7"/>
          </p:cNvCxnSpPr>
          <p:nvPr/>
        </p:nvCxnSpPr>
        <p:spPr>
          <a:xfrm flipH="1">
            <a:off x="6544378" y="1181965"/>
            <a:ext cx="1165744" cy="243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89244798-2B83-7B14-8B5C-E3DA6F070562}"/>
              </a:ext>
            </a:extLst>
          </p:cNvPr>
          <p:cNvCxnSpPr>
            <a:cxnSpLocks/>
            <a:stCxn id="287" idx="4"/>
            <a:endCxn id="6" idx="0"/>
          </p:cNvCxnSpPr>
          <p:nvPr/>
        </p:nvCxnSpPr>
        <p:spPr>
          <a:xfrm>
            <a:off x="8373535" y="1315876"/>
            <a:ext cx="72448" cy="453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椭圆 295">
            <a:extLst>
              <a:ext uri="{FF2B5EF4-FFF2-40B4-BE49-F238E27FC236}">
                <a16:creationId xmlns:a16="http://schemas.microsoft.com/office/drawing/2014/main" id="{F9802C17-6C73-530F-48E9-AB6011C6495A}"/>
              </a:ext>
            </a:extLst>
          </p:cNvPr>
          <p:cNvSpPr/>
          <p:nvPr/>
        </p:nvSpPr>
        <p:spPr>
          <a:xfrm>
            <a:off x="332258" y="2301670"/>
            <a:ext cx="1606192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260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B2AC8B26-E647-40CB-7202-96C79C97F949}"/>
              </a:ext>
            </a:extLst>
          </p:cNvPr>
          <p:cNvCxnSpPr>
            <a:cxnSpLocks/>
            <a:stCxn id="296" idx="4"/>
            <a:endCxn id="9" idx="1"/>
          </p:cNvCxnSpPr>
          <p:nvPr/>
        </p:nvCxnSpPr>
        <p:spPr>
          <a:xfrm>
            <a:off x="1135354" y="3216071"/>
            <a:ext cx="462480" cy="448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椭圆 318">
            <a:extLst>
              <a:ext uri="{FF2B5EF4-FFF2-40B4-BE49-F238E27FC236}">
                <a16:creationId xmlns:a16="http://schemas.microsoft.com/office/drawing/2014/main" id="{621C5005-CAFD-484C-F64A-CE8DCD971B06}"/>
              </a:ext>
            </a:extLst>
          </p:cNvPr>
          <p:cNvSpPr/>
          <p:nvPr/>
        </p:nvSpPr>
        <p:spPr>
          <a:xfrm>
            <a:off x="8147117" y="4445722"/>
            <a:ext cx="1337485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Panic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=419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617D77CA-722F-FF5D-77FA-2CF39835828C}"/>
              </a:ext>
            </a:extLst>
          </p:cNvPr>
          <p:cNvCxnSpPr>
            <a:cxnSpLocks/>
            <a:stCxn id="319" idx="0"/>
            <a:endCxn id="5" idx="4"/>
          </p:cNvCxnSpPr>
          <p:nvPr/>
        </p:nvCxnSpPr>
        <p:spPr>
          <a:xfrm flipH="1" flipV="1">
            <a:off x="8289564" y="4018534"/>
            <a:ext cx="526296" cy="42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椭圆 324">
            <a:extLst>
              <a:ext uri="{FF2B5EF4-FFF2-40B4-BE49-F238E27FC236}">
                <a16:creationId xmlns:a16="http://schemas.microsoft.com/office/drawing/2014/main" id="{820B5180-F0F2-E94C-3227-F67E98D031C0}"/>
              </a:ext>
            </a:extLst>
          </p:cNvPr>
          <p:cNvSpPr/>
          <p:nvPr/>
        </p:nvSpPr>
        <p:spPr>
          <a:xfrm>
            <a:off x="6207294" y="2745840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61ADFC81-9068-968D-9541-DDB47243EDF5}"/>
              </a:ext>
            </a:extLst>
          </p:cNvPr>
          <p:cNvCxnSpPr>
            <a:cxnSpLocks/>
            <a:stCxn id="325" idx="5"/>
            <a:endCxn id="7" idx="1"/>
          </p:cNvCxnSpPr>
          <p:nvPr/>
        </p:nvCxnSpPr>
        <p:spPr>
          <a:xfrm>
            <a:off x="6477823" y="3011708"/>
            <a:ext cx="1269285" cy="2892258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FEE7BA11-AA88-8EAA-1809-251602F05601}"/>
              </a:ext>
            </a:extLst>
          </p:cNvPr>
          <p:cNvCxnSpPr>
            <a:cxnSpLocks/>
            <a:stCxn id="325" idx="6"/>
            <a:endCxn id="5" idx="2"/>
          </p:cNvCxnSpPr>
          <p:nvPr/>
        </p:nvCxnSpPr>
        <p:spPr>
          <a:xfrm>
            <a:off x="6524238" y="2901582"/>
            <a:ext cx="993898" cy="659752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4" name="直接连接符 343">
            <a:extLst>
              <a:ext uri="{FF2B5EF4-FFF2-40B4-BE49-F238E27FC236}">
                <a16:creationId xmlns:a16="http://schemas.microsoft.com/office/drawing/2014/main" id="{8DA94396-1828-1FA4-76CC-A715A10F8E94}"/>
              </a:ext>
            </a:extLst>
          </p:cNvPr>
          <p:cNvCxnSpPr>
            <a:cxnSpLocks/>
            <a:stCxn id="325" idx="7"/>
            <a:endCxn id="6" idx="2"/>
          </p:cNvCxnSpPr>
          <p:nvPr/>
        </p:nvCxnSpPr>
        <p:spPr>
          <a:xfrm flipV="1">
            <a:off x="6477823" y="2226816"/>
            <a:ext cx="1146457" cy="56464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8" name="直接连接符 367">
            <a:extLst>
              <a:ext uri="{FF2B5EF4-FFF2-40B4-BE49-F238E27FC236}">
                <a16:creationId xmlns:a16="http://schemas.microsoft.com/office/drawing/2014/main" id="{1CACA3BF-04F1-F569-321F-13A2FDC345B2}"/>
              </a:ext>
            </a:extLst>
          </p:cNvPr>
          <p:cNvCxnSpPr>
            <a:cxnSpLocks/>
            <a:stCxn id="325" idx="0"/>
            <a:endCxn id="4" idx="5"/>
          </p:cNvCxnSpPr>
          <p:nvPr/>
        </p:nvCxnSpPr>
        <p:spPr>
          <a:xfrm flipV="1">
            <a:off x="6365766" y="2071836"/>
            <a:ext cx="178612" cy="674004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0" name="椭圆 379">
            <a:extLst>
              <a:ext uri="{FF2B5EF4-FFF2-40B4-BE49-F238E27FC236}">
                <a16:creationId xmlns:a16="http://schemas.microsoft.com/office/drawing/2014/main" id="{339BF27E-3B70-BB3B-7A5E-4D7CD9C6B8E5}"/>
              </a:ext>
            </a:extLst>
          </p:cNvPr>
          <p:cNvSpPr/>
          <p:nvPr/>
        </p:nvSpPr>
        <p:spPr>
          <a:xfrm>
            <a:off x="6399463" y="3205934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1" name="直接连接符 380">
            <a:extLst>
              <a:ext uri="{FF2B5EF4-FFF2-40B4-BE49-F238E27FC236}">
                <a16:creationId xmlns:a16="http://schemas.microsoft.com/office/drawing/2014/main" id="{6D0E7F3A-D6F9-EA41-DC76-9492E4110D2D}"/>
              </a:ext>
            </a:extLst>
          </p:cNvPr>
          <p:cNvCxnSpPr>
            <a:cxnSpLocks/>
            <a:stCxn id="380" idx="5"/>
            <a:endCxn id="7" idx="0"/>
          </p:cNvCxnSpPr>
          <p:nvPr/>
        </p:nvCxnSpPr>
        <p:spPr>
          <a:xfrm>
            <a:off x="6669992" y="3471802"/>
            <a:ext cx="1622598" cy="2298253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C35CEA5B-3DB6-8075-91A1-10C6445C35F5}"/>
              </a:ext>
            </a:extLst>
          </p:cNvPr>
          <p:cNvCxnSpPr>
            <a:cxnSpLocks/>
            <a:stCxn id="380" idx="7"/>
            <a:endCxn id="6" idx="3"/>
          </p:cNvCxnSpPr>
          <p:nvPr/>
        </p:nvCxnSpPr>
        <p:spPr>
          <a:xfrm flipV="1">
            <a:off x="6669992" y="2550105"/>
            <a:ext cx="1194959" cy="701445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7" name="椭圆 386">
            <a:extLst>
              <a:ext uri="{FF2B5EF4-FFF2-40B4-BE49-F238E27FC236}">
                <a16:creationId xmlns:a16="http://schemas.microsoft.com/office/drawing/2014/main" id="{AF684475-16CC-A98F-88D0-D24D199BBF27}"/>
              </a:ext>
            </a:extLst>
          </p:cNvPr>
          <p:cNvSpPr/>
          <p:nvPr/>
        </p:nvSpPr>
        <p:spPr>
          <a:xfrm>
            <a:off x="4896664" y="5117906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8" name="直接连接符 387">
            <a:extLst>
              <a:ext uri="{FF2B5EF4-FFF2-40B4-BE49-F238E27FC236}">
                <a16:creationId xmlns:a16="http://schemas.microsoft.com/office/drawing/2014/main" id="{35BFFFCA-2DB3-188E-BB69-42C0976DA9ED}"/>
              </a:ext>
            </a:extLst>
          </p:cNvPr>
          <p:cNvCxnSpPr>
            <a:cxnSpLocks/>
            <a:stCxn id="9" idx="6"/>
            <a:endCxn id="387" idx="1"/>
          </p:cNvCxnSpPr>
          <p:nvPr/>
        </p:nvCxnSpPr>
        <p:spPr>
          <a:xfrm>
            <a:off x="2914743" y="3987741"/>
            <a:ext cx="2028336" cy="1175781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3F9135CB-3EA6-B3D6-2817-2FD095ACA2BD}"/>
              </a:ext>
            </a:extLst>
          </p:cNvPr>
          <p:cNvCxnSpPr>
            <a:cxnSpLocks/>
            <a:stCxn id="5" idx="2"/>
            <a:endCxn id="387" idx="7"/>
          </p:cNvCxnSpPr>
          <p:nvPr/>
        </p:nvCxnSpPr>
        <p:spPr>
          <a:xfrm flipH="1">
            <a:off x="5167193" y="3561334"/>
            <a:ext cx="2350943" cy="1602188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5" name="椭圆 394">
            <a:extLst>
              <a:ext uri="{FF2B5EF4-FFF2-40B4-BE49-F238E27FC236}">
                <a16:creationId xmlns:a16="http://schemas.microsoft.com/office/drawing/2014/main" id="{3EE45D41-04BC-7BD5-6BE8-0A5D37A27C46}"/>
              </a:ext>
            </a:extLst>
          </p:cNvPr>
          <p:cNvSpPr/>
          <p:nvPr/>
        </p:nvSpPr>
        <p:spPr>
          <a:xfrm>
            <a:off x="9735138" y="3041598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6" name="直接连接符 395">
            <a:extLst>
              <a:ext uri="{FF2B5EF4-FFF2-40B4-BE49-F238E27FC236}">
                <a16:creationId xmlns:a16="http://schemas.microsoft.com/office/drawing/2014/main" id="{4623B57F-8185-E6B1-BC7F-F82C226993F0}"/>
              </a:ext>
            </a:extLst>
          </p:cNvPr>
          <p:cNvCxnSpPr>
            <a:cxnSpLocks/>
            <a:stCxn id="395" idx="2"/>
            <a:endCxn id="5" idx="6"/>
          </p:cNvCxnSpPr>
          <p:nvPr/>
        </p:nvCxnSpPr>
        <p:spPr>
          <a:xfrm flipH="1">
            <a:off x="9060991" y="3197340"/>
            <a:ext cx="674147" cy="363994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2" name="椭圆 401">
            <a:extLst>
              <a:ext uri="{FF2B5EF4-FFF2-40B4-BE49-F238E27FC236}">
                <a16:creationId xmlns:a16="http://schemas.microsoft.com/office/drawing/2014/main" id="{81F74ACD-8E53-B9E5-57A8-5481E7E41507}"/>
              </a:ext>
            </a:extLst>
          </p:cNvPr>
          <p:cNvSpPr/>
          <p:nvPr/>
        </p:nvSpPr>
        <p:spPr>
          <a:xfrm>
            <a:off x="10039039" y="3263451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4" name="直接连接符 403">
            <a:extLst>
              <a:ext uri="{FF2B5EF4-FFF2-40B4-BE49-F238E27FC236}">
                <a16:creationId xmlns:a16="http://schemas.microsoft.com/office/drawing/2014/main" id="{6F16DF69-616E-F0A1-97AF-13F5342F4FD9}"/>
              </a:ext>
            </a:extLst>
          </p:cNvPr>
          <p:cNvCxnSpPr>
            <a:cxnSpLocks/>
            <a:stCxn id="402" idx="2"/>
            <a:endCxn id="5" idx="6"/>
          </p:cNvCxnSpPr>
          <p:nvPr/>
        </p:nvCxnSpPr>
        <p:spPr>
          <a:xfrm flipH="1">
            <a:off x="9060991" y="3419193"/>
            <a:ext cx="978048" cy="142141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2" name="椭圆 411">
            <a:extLst>
              <a:ext uri="{FF2B5EF4-FFF2-40B4-BE49-F238E27FC236}">
                <a16:creationId xmlns:a16="http://schemas.microsoft.com/office/drawing/2014/main" id="{02C29A5A-2761-0701-C0EC-1C8A518B2847}"/>
              </a:ext>
            </a:extLst>
          </p:cNvPr>
          <p:cNvSpPr/>
          <p:nvPr/>
        </p:nvSpPr>
        <p:spPr>
          <a:xfrm>
            <a:off x="9951322" y="3850940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椭圆 413">
            <a:extLst>
              <a:ext uri="{FF2B5EF4-FFF2-40B4-BE49-F238E27FC236}">
                <a16:creationId xmlns:a16="http://schemas.microsoft.com/office/drawing/2014/main" id="{7C195BBF-ED44-F239-77EF-3BC3FA4C25FF}"/>
              </a:ext>
            </a:extLst>
          </p:cNvPr>
          <p:cNvSpPr/>
          <p:nvPr/>
        </p:nvSpPr>
        <p:spPr>
          <a:xfrm>
            <a:off x="9630169" y="4024450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" name="直接连接符 414">
            <a:extLst>
              <a:ext uri="{FF2B5EF4-FFF2-40B4-BE49-F238E27FC236}">
                <a16:creationId xmlns:a16="http://schemas.microsoft.com/office/drawing/2014/main" id="{CD74A414-7AB0-49D1-F490-075F3D51A417}"/>
              </a:ext>
            </a:extLst>
          </p:cNvPr>
          <p:cNvCxnSpPr>
            <a:cxnSpLocks/>
            <a:stCxn id="412" idx="2"/>
            <a:endCxn id="5" idx="6"/>
          </p:cNvCxnSpPr>
          <p:nvPr/>
        </p:nvCxnSpPr>
        <p:spPr>
          <a:xfrm flipH="1" flipV="1">
            <a:off x="9060991" y="3561334"/>
            <a:ext cx="890331" cy="445348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8" name="直接连接符 417">
            <a:extLst>
              <a:ext uri="{FF2B5EF4-FFF2-40B4-BE49-F238E27FC236}">
                <a16:creationId xmlns:a16="http://schemas.microsoft.com/office/drawing/2014/main" id="{95A3849D-91C5-1FED-F344-FF895F5B9A03}"/>
              </a:ext>
            </a:extLst>
          </p:cNvPr>
          <p:cNvCxnSpPr>
            <a:cxnSpLocks/>
            <a:stCxn id="414" idx="1"/>
            <a:endCxn id="5" idx="6"/>
          </p:cNvCxnSpPr>
          <p:nvPr/>
        </p:nvCxnSpPr>
        <p:spPr>
          <a:xfrm flipH="1" flipV="1">
            <a:off x="9060991" y="3561334"/>
            <a:ext cx="615593" cy="508732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1" name="椭圆 420">
            <a:extLst>
              <a:ext uri="{FF2B5EF4-FFF2-40B4-BE49-F238E27FC236}">
                <a16:creationId xmlns:a16="http://schemas.microsoft.com/office/drawing/2014/main" id="{6920E505-D971-228B-4C83-9D6E7EC1B31F}"/>
              </a:ext>
            </a:extLst>
          </p:cNvPr>
          <p:cNvSpPr/>
          <p:nvPr/>
        </p:nvSpPr>
        <p:spPr>
          <a:xfrm>
            <a:off x="421152" y="4241251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68B478FF-C4AE-360F-BBDB-D0CC715A53D8}"/>
              </a:ext>
            </a:extLst>
          </p:cNvPr>
          <p:cNvCxnSpPr>
            <a:cxnSpLocks/>
            <a:stCxn id="421" idx="7"/>
            <a:endCxn id="9" idx="2"/>
          </p:cNvCxnSpPr>
          <p:nvPr/>
        </p:nvCxnSpPr>
        <p:spPr>
          <a:xfrm flipV="1">
            <a:off x="691681" y="3987741"/>
            <a:ext cx="680207" cy="29912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9" name="椭圆 428">
            <a:extLst>
              <a:ext uri="{FF2B5EF4-FFF2-40B4-BE49-F238E27FC236}">
                <a16:creationId xmlns:a16="http://schemas.microsoft.com/office/drawing/2014/main" id="{1889ABA3-5CF9-E358-7E84-24F2B5220424}"/>
              </a:ext>
            </a:extLst>
          </p:cNvPr>
          <p:cNvSpPr/>
          <p:nvPr/>
        </p:nvSpPr>
        <p:spPr>
          <a:xfrm>
            <a:off x="402206" y="3657471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0" name="直接连接符 429">
            <a:extLst>
              <a:ext uri="{FF2B5EF4-FFF2-40B4-BE49-F238E27FC236}">
                <a16:creationId xmlns:a16="http://schemas.microsoft.com/office/drawing/2014/main" id="{923FE589-CC34-2370-10CA-61781755DEBE}"/>
              </a:ext>
            </a:extLst>
          </p:cNvPr>
          <p:cNvCxnSpPr>
            <a:cxnSpLocks/>
            <a:stCxn id="429" idx="6"/>
            <a:endCxn id="9" idx="2"/>
          </p:cNvCxnSpPr>
          <p:nvPr/>
        </p:nvCxnSpPr>
        <p:spPr>
          <a:xfrm>
            <a:off x="719150" y="3813213"/>
            <a:ext cx="652738" cy="174528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2" name="椭圆 441">
            <a:extLst>
              <a:ext uri="{FF2B5EF4-FFF2-40B4-BE49-F238E27FC236}">
                <a16:creationId xmlns:a16="http://schemas.microsoft.com/office/drawing/2014/main" id="{7F6AC91A-22B8-A34E-735C-367F14CEE14F}"/>
              </a:ext>
            </a:extLst>
          </p:cNvPr>
          <p:cNvSpPr/>
          <p:nvPr/>
        </p:nvSpPr>
        <p:spPr>
          <a:xfrm>
            <a:off x="4609958" y="341352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3" name="直接连接符 442">
            <a:extLst>
              <a:ext uri="{FF2B5EF4-FFF2-40B4-BE49-F238E27FC236}">
                <a16:creationId xmlns:a16="http://schemas.microsoft.com/office/drawing/2014/main" id="{95B0D3BA-E6AE-B64F-9D86-E2FA25A10051}"/>
              </a:ext>
            </a:extLst>
          </p:cNvPr>
          <p:cNvCxnSpPr>
            <a:cxnSpLocks/>
            <a:stCxn id="4" idx="0"/>
            <a:endCxn id="442" idx="5"/>
          </p:cNvCxnSpPr>
          <p:nvPr/>
        </p:nvCxnSpPr>
        <p:spPr>
          <a:xfrm flipH="1" flipV="1">
            <a:off x="4880487" y="607220"/>
            <a:ext cx="1053142" cy="68412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6" name="椭圆 445">
            <a:extLst>
              <a:ext uri="{FF2B5EF4-FFF2-40B4-BE49-F238E27FC236}">
                <a16:creationId xmlns:a16="http://schemas.microsoft.com/office/drawing/2014/main" id="{0A1BB035-E7FB-3664-11C9-9CD7BA4D56B3}"/>
              </a:ext>
            </a:extLst>
          </p:cNvPr>
          <p:cNvSpPr/>
          <p:nvPr/>
        </p:nvSpPr>
        <p:spPr>
          <a:xfrm>
            <a:off x="9630169" y="1707805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7" name="直接连接符 446">
            <a:extLst>
              <a:ext uri="{FF2B5EF4-FFF2-40B4-BE49-F238E27FC236}">
                <a16:creationId xmlns:a16="http://schemas.microsoft.com/office/drawing/2014/main" id="{E7379AC3-E7A1-B141-73BC-358E89C4583B}"/>
              </a:ext>
            </a:extLst>
          </p:cNvPr>
          <p:cNvCxnSpPr>
            <a:cxnSpLocks/>
            <a:stCxn id="446" idx="3"/>
            <a:endCxn id="6" idx="6"/>
          </p:cNvCxnSpPr>
          <p:nvPr/>
        </p:nvCxnSpPr>
        <p:spPr>
          <a:xfrm flipH="1">
            <a:off x="9267686" y="1973673"/>
            <a:ext cx="408898" cy="253143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5" name="椭圆 484">
            <a:extLst>
              <a:ext uri="{FF2B5EF4-FFF2-40B4-BE49-F238E27FC236}">
                <a16:creationId xmlns:a16="http://schemas.microsoft.com/office/drawing/2014/main" id="{D8B509C2-8622-8686-0337-D916DB200C0A}"/>
              </a:ext>
            </a:extLst>
          </p:cNvPr>
          <p:cNvSpPr/>
          <p:nvPr/>
        </p:nvSpPr>
        <p:spPr>
          <a:xfrm>
            <a:off x="4158734" y="3892603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6" name="直接连接符 485">
            <a:extLst>
              <a:ext uri="{FF2B5EF4-FFF2-40B4-BE49-F238E27FC236}">
                <a16:creationId xmlns:a16="http://schemas.microsoft.com/office/drawing/2014/main" id="{FD666D43-9863-EE18-4C9F-A49508A00378}"/>
              </a:ext>
            </a:extLst>
          </p:cNvPr>
          <p:cNvCxnSpPr>
            <a:cxnSpLocks/>
            <a:stCxn id="10" idx="5"/>
            <a:endCxn id="485" idx="0"/>
          </p:cNvCxnSpPr>
          <p:nvPr/>
        </p:nvCxnSpPr>
        <p:spPr>
          <a:xfrm>
            <a:off x="3965785" y="2030557"/>
            <a:ext cx="351421" cy="186204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4" name="直接连接符 503">
            <a:extLst>
              <a:ext uri="{FF2B5EF4-FFF2-40B4-BE49-F238E27FC236}">
                <a16:creationId xmlns:a16="http://schemas.microsoft.com/office/drawing/2014/main" id="{7C5F35F7-E1D9-5F6B-1898-226D60975A37}"/>
              </a:ext>
            </a:extLst>
          </p:cNvPr>
          <p:cNvCxnSpPr>
            <a:cxnSpLocks/>
            <a:stCxn id="8" idx="1"/>
            <a:endCxn id="485" idx="5"/>
          </p:cNvCxnSpPr>
          <p:nvPr/>
        </p:nvCxnSpPr>
        <p:spPr>
          <a:xfrm flipH="1" flipV="1">
            <a:off x="4429263" y="4158471"/>
            <a:ext cx="631063" cy="1862491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8" name="椭圆 517">
            <a:extLst>
              <a:ext uri="{FF2B5EF4-FFF2-40B4-BE49-F238E27FC236}">
                <a16:creationId xmlns:a16="http://schemas.microsoft.com/office/drawing/2014/main" id="{677B5363-DF2D-C6F1-503B-F070818CD954}"/>
              </a:ext>
            </a:extLst>
          </p:cNvPr>
          <p:cNvSpPr/>
          <p:nvPr/>
        </p:nvSpPr>
        <p:spPr>
          <a:xfrm>
            <a:off x="2170872" y="2246998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9" name="直接连接符 518">
            <a:extLst>
              <a:ext uri="{FF2B5EF4-FFF2-40B4-BE49-F238E27FC236}">
                <a16:creationId xmlns:a16="http://schemas.microsoft.com/office/drawing/2014/main" id="{0EE77FBE-B5CE-F679-9077-1F58C2324DBE}"/>
              </a:ext>
            </a:extLst>
          </p:cNvPr>
          <p:cNvCxnSpPr>
            <a:cxnSpLocks/>
            <a:stCxn id="10" idx="3"/>
            <a:endCxn id="518" idx="7"/>
          </p:cNvCxnSpPr>
          <p:nvPr/>
        </p:nvCxnSpPr>
        <p:spPr>
          <a:xfrm flipH="1">
            <a:off x="2441401" y="2030557"/>
            <a:ext cx="362320" cy="262057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2" name="直接连接符 521">
            <a:extLst>
              <a:ext uri="{FF2B5EF4-FFF2-40B4-BE49-F238E27FC236}">
                <a16:creationId xmlns:a16="http://schemas.microsoft.com/office/drawing/2014/main" id="{CDA893A0-AB1F-2FED-51DC-53F83F1E9283}"/>
              </a:ext>
            </a:extLst>
          </p:cNvPr>
          <p:cNvCxnSpPr>
            <a:cxnSpLocks/>
            <a:stCxn id="518" idx="4"/>
            <a:endCxn id="9" idx="0"/>
          </p:cNvCxnSpPr>
          <p:nvPr/>
        </p:nvCxnSpPr>
        <p:spPr>
          <a:xfrm flipH="1">
            <a:off x="2143316" y="2558482"/>
            <a:ext cx="186028" cy="972058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8" name="椭圆 547">
            <a:extLst>
              <a:ext uri="{FF2B5EF4-FFF2-40B4-BE49-F238E27FC236}">
                <a16:creationId xmlns:a16="http://schemas.microsoft.com/office/drawing/2014/main" id="{12B0A3A4-BD7D-DBA7-55B2-E7907E252693}"/>
              </a:ext>
            </a:extLst>
          </p:cNvPr>
          <p:cNvSpPr/>
          <p:nvPr/>
        </p:nvSpPr>
        <p:spPr>
          <a:xfrm>
            <a:off x="1773424" y="513524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9" name="直接连接符 548">
            <a:extLst>
              <a:ext uri="{FF2B5EF4-FFF2-40B4-BE49-F238E27FC236}">
                <a16:creationId xmlns:a16="http://schemas.microsoft.com/office/drawing/2014/main" id="{2783EA97-83E9-727C-08CB-1D70B6665F5E}"/>
              </a:ext>
            </a:extLst>
          </p:cNvPr>
          <p:cNvCxnSpPr>
            <a:cxnSpLocks/>
            <a:stCxn id="548" idx="5"/>
            <a:endCxn id="10" idx="1"/>
          </p:cNvCxnSpPr>
          <p:nvPr/>
        </p:nvCxnSpPr>
        <p:spPr>
          <a:xfrm>
            <a:off x="2043953" y="779392"/>
            <a:ext cx="759768" cy="60458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2" name="椭圆 551">
            <a:extLst>
              <a:ext uri="{FF2B5EF4-FFF2-40B4-BE49-F238E27FC236}">
                <a16:creationId xmlns:a16="http://schemas.microsoft.com/office/drawing/2014/main" id="{746CF680-CD76-0EAF-2EAD-C210E99A3BE0}"/>
              </a:ext>
            </a:extLst>
          </p:cNvPr>
          <p:cNvSpPr/>
          <p:nvPr/>
        </p:nvSpPr>
        <p:spPr>
          <a:xfrm>
            <a:off x="6962002" y="1795030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3" name="直接连接符 552">
            <a:extLst>
              <a:ext uri="{FF2B5EF4-FFF2-40B4-BE49-F238E27FC236}">
                <a16:creationId xmlns:a16="http://schemas.microsoft.com/office/drawing/2014/main" id="{3178D621-E3F6-26E5-6901-42566940F8C6}"/>
              </a:ext>
            </a:extLst>
          </p:cNvPr>
          <p:cNvCxnSpPr>
            <a:cxnSpLocks/>
            <a:stCxn id="4" idx="6"/>
            <a:endCxn id="552" idx="1"/>
          </p:cNvCxnSpPr>
          <p:nvPr/>
        </p:nvCxnSpPr>
        <p:spPr>
          <a:xfrm>
            <a:off x="6797359" y="1748547"/>
            <a:ext cx="211058" cy="92099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9" name="直接连接符 558">
            <a:extLst>
              <a:ext uri="{FF2B5EF4-FFF2-40B4-BE49-F238E27FC236}">
                <a16:creationId xmlns:a16="http://schemas.microsoft.com/office/drawing/2014/main" id="{6222A373-28A9-B3F2-A49B-2DFD7505119F}"/>
              </a:ext>
            </a:extLst>
          </p:cNvPr>
          <p:cNvCxnSpPr>
            <a:cxnSpLocks/>
            <a:stCxn id="552" idx="5"/>
            <a:endCxn id="6" idx="2"/>
          </p:cNvCxnSpPr>
          <p:nvPr/>
        </p:nvCxnSpPr>
        <p:spPr>
          <a:xfrm>
            <a:off x="7232531" y="2060898"/>
            <a:ext cx="391749" cy="165918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2" name="椭圆 581">
            <a:extLst>
              <a:ext uri="{FF2B5EF4-FFF2-40B4-BE49-F238E27FC236}">
                <a16:creationId xmlns:a16="http://schemas.microsoft.com/office/drawing/2014/main" id="{B81F51D9-3495-51EB-C614-F44C14238C03}"/>
              </a:ext>
            </a:extLst>
          </p:cNvPr>
          <p:cNvSpPr/>
          <p:nvPr/>
        </p:nvSpPr>
        <p:spPr>
          <a:xfrm>
            <a:off x="5220193" y="2284765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3" name="直接连接符 582">
            <a:extLst>
              <a:ext uri="{FF2B5EF4-FFF2-40B4-BE49-F238E27FC236}">
                <a16:creationId xmlns:a16="http://schemas.microsoft.com/office/drawing/2014/main" id="{A559B95E-234B-490A-969B-50CC58F7BEAC}"/>
              </a:ext>
            </a:extLst>
          </p:cNvPr>
          <p:cNvCxnSpPr>
            <a:cxnSpLocks/>
            <a:stCxn id="582" idx="1"/>
            <a:endCxn id="10" idx="6"/>
          </p:cNvCxnSpPr>
          <p:nvPr/>
        </p:nvCxnSpPr>
        <p:spPr>
          <a:xfrm flipH="1" flipV="1">
            <a:off x="4206456" y="1707268"/>
            <a:ext cx="1060152" cy="623113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6" name="直接连接符 585">
            <a:extLst>
              <a:ext uri="{FF2B5EF4-FFF2-40B4-BE49-F238E27FC236}">
                <a16:creationId xmlns:a16="http://schemas.microsoft.com/office/drawing/2014/main" id="{05DA08A0-B203-1937-0E4E-059CA929F184}"/>
              </a:ext>
            </a:extLst>
          </p:cNvPr>
          <p:cNvCxnSpPr>
            <a:cxnSpLocks/>
            <a:stCxn id="582" idx="6"/>
            <a:endCxn id="5" idx="1"/>
          </p:cNvCxnSpPr>
          <p:nvPr/>
        </p:nvCxnSpPr>
        <p:spPr>
          <a:xfrm>
            <a:off x="5537137" y="2440507"/>
            <a:ext cx="2206945" cy="797537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5" name="直接连接符 594">
            <a:extLst>
              <a:ext uri="{FF2B5EF4-FFF2-40B4-BE49-F238E27FC236}">
                <a16:creationId xmlns:a16="http://schemas.microsoft.com/office/drawing/2014/main" id="{E857C277-9473-9D88-2D33-F8DA63B30B15}"/>
              </a:ext>
            </a:extLst>
          </p:cNvPr>
          <p:cNvCxnSpPr>
            <a:cxnSpLocks/>
            <a:stCxn id="582" idx="0"/>
            <a:endCxn id="4" idx="3"/>
          </p:cNvCxnSpPr>
          <p:nvPr/>
        </p:nvCxnSpPr>
        <p:spPr>
          <a:xfrm flipH="1" flipV="1">
            <a:off x="5322879" y="2071836"/>
            <a:ext cx="55786" cy="212929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9" name="椭圆 608">
            <a:extLst>
              <a:ext uri="{FF2B5EF4-FFF2-40B4-BE49-F238E27FC236}">
                <a16:creationId xmlns:a16="http://schemas.microsoft.com/office/drawing/2014/main" id="{FE69EC30-C2AE-87B5-F9F0-3BA9C4E2C582}"/>
              </a:ext>
            </a:extLst>
          </p:cNvPr>
          <p:cNvSpPr/>
          <p:nvPr/>
        </p:nvSpPr>
        <p:spPr>
          <a:xfrm>
            <a:off x="10296281" y="3590048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0" name="直接连接符 609">
            <a:extLst>
              <a:ext uri="{FF2B5EF4-FFF2-40B4-BE49-F238E27FC236}">
                <a16:creationId xmlns:a16="http://schemas.microsoft.com/office/drawing/2014/main" id="{CE2E3872-9BF2-1E71-6C6A-A97E2AB7DE9C}"/>
              </a:ext>
            </a:extLst>
          </p:cNvPr>
          <p:cNvCxnSpPr>
            <a:cxnSpLocks/>
            <a:stCxn id="609" idx="2"/>
            <a:endCxn id="5" idx="6"/>
          </p:cNvCxnSpPr>
          <p:nvPr/>
        </p:nvCxnSpPr>
        <p:spPr>
          <a:xfrm flipH="1" flipV="1">
            <a:off x="9060991" y="3561334"/>
            <a:ext cx="1235290" cy="18445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9" name="椭圆 638">
            <a:extLst>
              <a:ext uri="{FF2B5EF4-FFF2-40B4-BE49-F238E27FC236}">
                <a16:creationId xmlns:a16="http://schemas.microsoft.com/office/drawing/2014/main" id="{1031DE59-71C5-7850-F805-0B4BBD53143D}"/>
              </a:ext>
            </a:extLst>
          </p:cNvPr>
          <p:cNvSpPr/>
          <p:nvPr/>
        </p:nvSpPr>
        <p:spPr>
          <a:xfrm>
            <a:off x="7778579" y="2748526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0" name="直接连接符 639">
            <a:extLst>
              <a:ext uri="{FF2B5EF4-FFF2-40B4-BE49-F238E27FC236}">
                <a16:creationId xmlns:a16="http://schemas.microsoft.com/office/drawing/2014/main" id="{46979993-6470-883F-33BA-4A554898C7CE}"/>
              </a:ext>
            </a:extLst>
          </p:cNvPr>
          <p:cNvCxnSpPr>
            <a:cxnSpLocks/>
            <a:stCxn id="639" idx="1"/>
            <a:endCxn id="4" idx="5"/>
          </p:cNvCxnSpPr>
          <p:nvPr/>
        </p:nvCxnSpPr>
        <p:spPr>
          <a:xfrm flipH="1" flipV="1">
            <a:off x="6544378" y="2071836"/>
            <a:ext cx="1280616" cy="72230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3" name="直接连接符 642">
            <a:extLst>
              <a:ext uri="{FF2B5EF4-FFF2-40B4-BE49-F238E27FC236}">
                <a16:creationId xmlns:a16="http://schemas.microsoft.com/office/drawing/2014/main" id="{09BA8AE7-1FF8-5236-3E14-561F21827D68}"/>
              </a:ext>
            </a:extLst>
          </p:cNvPr>
          <p:cNvCxnSpPr>
            <a:cxnSpLocks/>
            <a:stCxn id="6" idx="4"/>
            <a:endCxn id="639" idx="7"/>
          </p:cNvCxnSpPr>
          <p:nvPr/>
        </p:nvCxnSpPr>
        <p:spPr>
          <a:xfrm flipH="1">
            <a:off x="8049108" y="2684016"/>
            <a:ext cx="396875" cy="11012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6" name="直接连接符 645">
            <a:extLst>
              <a:ext uri="{FF2B5EF4-FFF2-40B4-BE49-F238E27FC236}">
                <a16:creationId xmlns:a16="http://schemas.microsoft.com/office/drawing/2014/main" id="{F8687844-3851-5AD8-AF0F-691637A00D4F}"/>
              </a:ext>
            </a:extLst>
          </p:cNvPr>
          <p:cNvCxnSpPr>
            <a:cxnSpLocks/>
            <a:stCxn id="5" idx="0"/>
            <a:endCxn id="639" idx="5"/>
          </p:cNvCxnSpPr>
          <p:nvPr/>
        </p:nvCxnSpPr>
        <p:spPr>
          <a:xfrm flipH="1" flipV="1">
            <a:off x="8049108" y="3014394"/>
            <a:ext cx="240456" cy="89739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6" name="椭圆 655">
            <a:extLst>
              <a:ext uri="{FF2B5EF4-FFF2-40B4-BE49-F238E27FC236}">
                <a16:creationId xmlns:a16="http://schemas.microsoft.com/office/drawing/2014/main" id="{4869E97A-4FB2-A168-F5E3-0C24723BC532}"/>
              </a:ext>
            </a:extLst>
          </p:cNvPr>
          <p:cNvSpPr/>
          <p:nvPr/>
        </p:nvSpPr>
        <p:spPr>
          <a:xfrm>
            <a:off x="7675324" y="4276481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7" name="直接连接符 656">
            <a:extLst>
              <a:ext uri="{FF2B5EF4-FFF2-40B4-BE49-F238E27FC236}">
                <a16:creationId xmlns:a16="http://schemas.microsoft.com/office/drawing/2014/main" id="{EED22A27-A134-2D68-8F2C-EAE4F120A4C5}"/>
              </a:ext>
            </a:extLst>
          </p:cNvPr>
          <p:cNvCxnSpPr>
            <a:cxnSpLocks/>
            <a:stCxn id="656" idx="7"/>
            <a:endCxn id="5" idx="4"/>
          </p:cNvCxnSpPr>
          <p:nvPr/>
        </p:nvCxnSpPr>
        <p:spPr>
          <a:xfrm flipV="1">
            <a:off x="7945853" y="4018534"/>
            <a:ext cx="343711" cy="303563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2" name="椭圆 661">
            <a:extLst>
              <a:ext uri="{FF2B5EF4-FFF2-40B4-BE49-F238E27FC236}">
                <a16:creationId xmlns:a16="http://schemas.microsoft.com/office/drawing/2014/main" id="{EE3A9E3F-23DD-5094-7417-30F1BC537B67}"/>
              </a:ext>
            </a:extLst>
          </p:cNvPr>
          <p:cNvSpPr/>
          <p:nvPr/>
        </p:nvSpPr>
        <p:spPr>
          <a:xfrm>
            <a:off x="3557894" y="3794189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3" name="直接连接符 662">
            <a:extLst>
              <a:ext uri="{FF2B5EF4-FFF2-40B4-BE49-F238E27FC236}">
                <a16:creationId xmlns:a16="http://schemas.microsoft.com/office/drawing/2014/main" id="{077458CC-72F3-D81E-9C1A-6BA9CFFB35ED}"/>
              </a:ext>
            </a:extLst>
          </p:cNvPr>
          <p:cNvCxnSpPr>
            <a:cxnSpLocks/>
            <a:stCxn id="9" idx="6"/>
            <a:endCxn id="662" idx="2"/>
          </p:cNvCxnSpPr>
          <p:nvPr/>
        </p:nvCxnSpPr>
        <p:spPr>
          <a:xfrm flipV="1">
            <a:off x="2914743" y="3949931"/>
            <a:ext cx="643151" cy="3781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9" name="直接连接符 668">
            <a:extLst>
              <a:ext uri="{FF2B5EF4-FFF2-40B4-BE49-F238E27FC236}">
                <a16:creationId xmlns:a16="http://schemas.microsoft.com/office/drawing/2014/main" id="{83E66A88-61A3-5003-6D91-1E4234EAB238}"/>
              </a:ext>
            </a:extLst>
          </p:cNvPr>
          <p:cNvCxnSpPr>
            <a:cxnSpLocks/>
            <a:stCxn id="662" idx="7"/>
            <a:endCxn id="4" idx="2"/>
          </p:cNvCxnSpPr>
          <p:nvPr/>
        </p:nvCxnSpPr>
        <p:spPr>
          <a:xfrm flipV="1">
            <a:off x="3828423" y="1748547"/>
            <a:ext cx="1241475" cy="2091258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5" name="椭圆 674">
            <a:extLst>
              <a:ext uri="{FF2B5EF4-FFF2-40B4-BE49-F238E27FC236}">
                <a16:creationId xmlns:a16="http://schemas.microsoft.com/office/drawing/2014/main" id="{DCCEEDD4-3A21-DC2A-4860-1377AC966757}"/>
              </a:ext>
            </a:extLst>
          </p:cNvPr>
          <p:cNvSpPr/>
          <p:nvPr/>
        </p:nvSpPr>
        <p:spPr>
          <a:xfrm>
            <a:off x="2108343" y="5135250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6" name="直接连接符 675">
            <a:extLst>
              <a:ext uri="{FF2B5EF4-FFF2-40B4-BE49-F238E27FC236}">
                <a16:creationId xmlns:a16="http://schemas.microsoft.com/office/drawing/2014/main" id="{678F6346-034B-33F7-7381-FA9E8F15CA28}"/>
              </a:ext>
            </a:extLst>
          </p:cNvPr>
          <p:cNvCxnSpPr>
            <a:cxnSpLocks/>
            <a:stCxn id="675" idx="0"/>
            <a:endCxn id="9" idx="4"/>
          </p:cNvCxnSpPr>
          <p:nvPr/>
        </p:nvCxnSpPr>
        <p:spPr>
          <a:xfrm flipH="1" flipV="1">
            <a:off x="2143316" y="4444941"/>
            <a:ext cx="123499" cy="690309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9" name="椭圆 678">
            <a:extLst>
              <a:ext uri="{FF2B5EF4-FFF2-40B4-BE49-F238E27FC236}">
                <a16:creationId xmlns:a16="http://schemas.microsoft.com/office/drawing/2014/main" id="{7EFAF5FB-9638-07FE-7EF7-D225A364F9CE}"/>
              </a:ext>
            </a:extLst>
          </p:cNvPr>
          <p:cNvSpPr/>
          <p:nvPr/>
        </p:nvSpPr>
        <p:spPr>
          <a:xfrm>
            <a:off x="4520498" y="1328820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0" name="直接连接符 679">
            <a:extLst>
              <a:ext uri="{FF2B5EF4-FFF2-40B4-BE49-F238E27FC236}">
                <a16:creationId xmlns:a16="http://schemas.microsoft.com/office/drawing/2014/main" id="{89AC5286-FB2C-A349-AA6C-09E939CF68AD}"/>
              </a:ext>
            </a:extLst>
          </p:cNvPr>
          <p:cNvCxnSpPr>
            <a:cxnSpLocks/>
            <a:stCxn id="679" idx="2"/>
            <a:endCxn id="10" idx="6"/>
          </p:cNvCxnSpPr>
          <p:nvPr/>
        </p:nvCxnSpPr>
        <p:spPr>
          <a:xfrm flipH="1">
            <a:off x="4206456" y="1484562"/>
            <a:ext cx="314042" cy="22270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4" name="直接连接符 683">
            <a:extLst>
              <a:ext uri="{FF2B5EF4-FFF2-40B4-BE49-F238E27FC236}">
                <a16:creationId xmlns:a16="http://schemas.microsoft.com/office/drawing/2014/main" id="{AE429415-0D0A-A162-D119-4E69854A8AF6}"/>
              </a:ext>
            </a:extLst>
          </p:cNvPr>
          <p:cNvCxnSpPr>
            <a:cxnSpLocks/>
            <a:stCxn id="679" idx="6"/>
            <a:endCxn id="4" idx="2"/>
          </p:cNvCxnSpPr>
          <p:nvPr/>
        </p:nvCxnSpPr>
        <p:spPr>
          <a:xfrm>
            <a:off x="4837442" y="1484562"/>
            <a:ext cx="232456" cy="263985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6" name="椭圆 695">
            <a:extLst>
              <a:ext uri="{FF2B5EF4-FFF2-40B4-BE49-F238E27FC236}">
                <a16:creationId xmlns:a16="http://schemas.microsoft.com/office/drawing/2014/main" id="{79250546-5E7F-7101-CBAB-F1D713CB2277}"/>
              </a:ext>
            </a:extLst>
          </p:cNvPr>
          <p:cNvSpPr/>
          <p:nvPr/>
        </p:nvSpPr>
        <p:spPr>
          <a:xfrm>
            <a:off x="8902519" y="2718988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7" name="直接连接符 696">
            <a:extLst>
              <a:ext uri="{FF2B5EF4-FFF2-40B4-BE49-F238E27FC236}">
                <a16:creationId xmlns:a16="http://schemas.microsoft.com/office/drawing/2014/main" id="{BBA80488-E757-0A50-E56D-DAC396690D2B}"/>
              </a:ext>
            </a:extLst>
          </p:cNvPr>
          <p:cNvCxnSpPr>
            <a:cxnSpLocks/>
            <a:endCxn id="696" idx="2"/>
          </p:cNvCxnSpPr>
          <p:nvPr/>
        </p:nvCxnSpPr>
        <p:spPr>
          <a:xfrm>
            <a:off x="8473933" y="2664450"/>
            <a:ext cx="428586" cy="21028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3" name="直接连接符 702">
            <a:extLst>
              <a:ext uri="{FF2B5EF4-FFF2-40B4-BE49-F238E27FC236}">
                <a16:creationId xmlns:a16="http://schemas.microsoft.com/office/drawing/2014/main" id="{CFE3F362-8518-72B1-06E9-C07AD4688EA6}"/>
              </a:ext>
            </a:extLst>
          </p:cNvPr>
          <p:cNvCxnSpPr>
            <a:cxnSpLocks/>
            <a:stCxn id="5" idx="0"/>
            <a:endCxn id="696" idx="2"/>
          </p:cNvCxnSpPr>
          <p:nvPr/>
        </p:nvCxnSpPr>
        <p:spPr>
          <a:xfrm flipV="1">
            <a:off x="8289564" y="2874730"/>
            <a:ext cx="612955" cy="229403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6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978AB3D-F180-7961-219D-7BAC188AF291}"/>
              </a:ext>
            </a:extLst>
          </p:cNvPr>
          <p:cNvSpPr/>
          <p:nvPr/>
        </p:nvSpPr>
        <p:spPr>
          <a:xfrm>
            <a:off x="5069898" y="1291346"/>
            <a:ext cx="1727461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1433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94F27DB-F765-8AAD-69BA-5AA60006DF2A}"/>
              </a:ext>
            </a:extLst>
          </p:cNvPr>
          <p:cNvSpPr/>
          <p:nvPr/>
        </p:nvSpPr>
        <p:spPr>
          <a:xfrm>
            <a:off x="7518136" y="3104133"/>
            <a:ext cx="1542855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=2822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8F9A0B-7F22-E38E-4332-07FCCBE89FEB}"/>
              </a:ext>
            </a:extLst>
          </p:cNvPr>
          <p:cNvSpPr/>
          <p:nvPr/>
        </p:nvSpPr>
        <p:spPr>
          <a:xfrm>
            <a:off x="7624280" y="1769615"/>
            <a:ext cx="1643406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1131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EBA732-BD82-3DA4-9F12-6E2890849532}"/>
              </a:ext>
            </a:extLst>
          </p:cNvPr>
          <p:cNvSpPr/>
          <p:nvPr/>
        </p:nvSpPr>
        <p:spPr>
          <a:xfrm>
            <a:off x="7400507" y="5486811"/>
            <a:ext cx="1542855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903B718-5E12-7F1B-9C8E-EFABF52F517F}"/>
              </a:ext>
            </a:extLst>
          </p:cNvPr>
          <p:cNvSpPr/>
          <p:nvPr/>
        </p:nvSpPr>
        <p:spPr>
          <a:xfrm>
            <a:off x="4422213" y="5570462"/>
            <a:ext cx="1542855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449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C6E7AEF-B4F9-706A-9F45-6F44FFE5B640}"/>
              </a:ext>
            </a:extLst>
          </p:cNvPr>
          <p:cNvSpPr/>
          <p:nvPr/>
        </p:nvSpPr>
        <p:spPr>
          <a:xfrm>
            <a:off x="1371888" y="3530540"/>
            <a:ext cx="1542855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PTSD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1284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EF0BD01-40CB-F9FA-1173-096E60C80CE1}"/>
              </a:ext>
            </a:extLst>
          </p:cNvPr>
          <p:cNvSpPr/>
          <p:nvPr/>
        </p:nvSpPr>
        <p:spPr>
          <a:xfrm>
            <a:off x="2563050" y="1250067"/>
            <a:ext cx="1643406" cy="9144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 Disorder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907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016A497-B9AE-60D7-ECDF-507BED136039}"/>
              </a:ext>
            </a:extLst>
          </p:cNvPr>
          <p:cNvSpPr/>
          <p:nvPr/>
        </p:nvSpPr>
        <p:spPr>
          <a:xfrm>
            <a:off x="787295" y="5071497"/>
            <a:ext cx="1154626" cy="7185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Stimuli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78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499FF90-EA08-BE53-53D9-E5D33938391E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1364608" y="4311030"/>
            <a:ext cx="233226" cy="760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E603ACB7-61FA-19E9-9250-37256C3B8418}"/>
              </a:ext>
            </a:extLst>
          </p:cNvPr>
          <p:cNvSpPr/>
          <p:nvPr/>
        </p:nvSpPr>
        <p:spPr>
          <a:xfrm>
            <a:off x="2534211" y="2745840"/>
            <a:ext cx="1334279" cy="7696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Anger &amp;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Irritability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427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1954DDC-3857-8DFB-0BE9-04312C74CED9}"/>
              </a:ext>
            </a:extLst>
          </p:cNvPr>
          <p:cNvCxnSpPr>
            <a:cxnSpLocks/>
            <a:stCxn id="16" idx="6"/>
            <a:endCxn id="5" idx="1"/>
          </p:cNvCxnSpPr>
          <p:nvPr/>
        </p:nvCxnSpPr>
        <p:spPr>
          <a:xfrm>
            <a:off x="3868490" y="3130651"/>
            <a:ext cx="3875592" cy="10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887F077-F722-FEDC-A8B0-8C0A28D25582}"/>
              </a:ext>
            </a:extLst>
          </p:cNvPr>
          <p:cNvCxnSpPr>
            <a:cxnSpLocks/>
            <a:stCxn id="16" idx="6"/>
            <a:endCxn id="6" idx="2"/>
          </p:cNvCxnSpPr>
          <p:nvPr/>
        </p:nvCxnSpPr>
        <p:spPr>
          <a:xfrm flipV="1">
            <a:off x="3868490" y="2226816"/>
            <a:ext cx="3755790" cy="903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3D1219E-A198-B597-0704-D6035DD20FBB}"/>
              </a:ext>
            </a:extLst>
          </p:cNvPr>
          <p:cNvCxnSpPr>
            <a:cxnSpLocks/>
            <a:stCxn id="16" idx="7"/>
            <a:endCxn id="4" idx="3"/>
          </p:cNvCxnSpPr>
          <p:nvPr/>
        </p:nvCxnSpPr>
        <p:spPr>
          <a:xfrm flipV="1">
            <a:off x="3673089" y="2071836"/>
            <a:ext cx="1649790" cy="786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28F5770-2144-0BF7-2E9E-50181C59718D}"/>
              </a:ext>
            </a:extLst>
          </p:cNvPr>
          <p:cNvCxnSpPr>
            <a:cxnSpLocks/>
            <a:stCxn id="9" idx="0"/>
            <a:endCxn id="16" idx="3"/>
          </p:cNvCxnSpPr>
          <p:nvPr/>
        </p:nvCxnSpPr>
        <p:spPr>
          <a:xfrm flipV="1">
            <a:off x="2143316" y="3402753"/>
            <a:ext cx="586296" cy="127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7E6B98B-C4A3-0DB9-7104-096A43EB8AD7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 flipH="1">
            <a:off x="3201351" y="2164468"/>
            <a:ext cx="183402" cy="581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09F4B37-0970-3E23-7F18-EAC070B6B90D}"/>
              </a:ext>
            </a:extLst>
          </p:cNvPr>
          <p:cNvSpPr/>
          <p:nvPr/>
        </p:nvSpPr>
        <p:spPr>
          <a:xfrm>
            <a:off x="2690629" y="4659207"/>
            <a:ext cx="1215083" cy="7185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Anxious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1764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7F43027-0C2D-C903-5D17-722FA80518F3}"/>
              </a:ext>
            </a:extLst>
          </p:cNvPr>
          <p:cNvCxnSpPr>
            <a:cxnSpLocks/>
            <a:stCxn id="9" idx="5"/>
            <a:endCxn id="32" idx="1"/>
          </p:cNvCxnSpPr>
          <p:nvPr/>
        </p:nvCxnSpPr>
        <p:spPr>
          <a:xfrm>
            <a:off x="2688797" y="4311030"/>
            <a:ext cx="179777" cy="453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BA59D6-DA48-646C-2642-71054E149F59}"/>
              </a:ext>
            </a:extLst>
          </p:cNvPr>
          <p:cNvCxnSpPr>
            <a:cxnSpLocks/>
            <a:stCxn id="32" idx="5"/>
            <a:endCxn id="8" idx="1"/>
          </p:cNvCxnSpPr>
          <p:nvPr/>
        </p:nvCxnSpPr>
        <p:spPr>
          <a:xfrm>
            <a:off x="3727767" y="5272541"/>
            <a:ext cx="920392" cy="431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98A9188-6A80-A994-58F3-3CE57988D019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3727767" y="3884623"/>
            <a:ext cx="4016315" cy="879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8A550FC5-3F60-982E-446D-14AAB1510CF9}"/>
              </a:ext>
            </a:extLst>
          </p:cNvPr>
          <p:cNvSpPr/>
          <p:nvPr/>
        </p:nvSpPr>
        <p:spPr>
          <a:xfrm>
            <a:off x="4587735" y="3377981"/>
            <a:ext cx="1437759" cy="7132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Depressed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823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4888159-9FC8-8ABD-DA3D-675F2A52CC76}"/>
              </a:ext>
            </a:extLst>
          </p:cNvPr>
          <p:cNvCxnSpPr>
            <a:cxnSpLocks/>
            <a:stCxn id="10" idx="5"/>
            <a:endCxn id="69" idx="0"/>
          </p:cNvCxnSpPr>
          <p:nvPr/>
        </p:nvCxnSpPr>
        <p:spPr>
          <a:xfrm>
            <a:off x="3965785" y="2030557"/>
            <a:ext cx="1340830" cy="134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9A08B13-D5C4-9333-E9FC-8A645E679735}"/>
              </a:ext>
            </a:extLst>
          </p:cNvPr>
          <p:cNvCxnSpPr>
            <a:cxnSpLocks/>
            <a:stCxn id="69" idx="4"/>
            <a:endCxn id="8" idx="0"/>
          </p:cNvCxnSpPr>
          <p:nvPr/>
        </p:nvCxnSpPr>
        <p:spPr>
          <a:xfrm flipH="1">
            <a:off x="5193641" y="4091273"/>
            <a:ext cx="112974" cy="1479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C3B8F83-522F-B29B-C97E-B48E64B42540}"/>
              </a:ext>
            </a:extLst>
          </p:cNvPr>
          <p:cNvCxnSpPr>
            <a:cxnSpLocks/>
            <a:stCxn id="6" idx="3"/>
            <a:endCxn id="69" idx="7"/>
          </p:cNvCxnSpPr>
          <p:nvPr/>
        </p:nvCxnSpPr>
        <p:spPr>
          <a:xfrm flipH="1">
            <a:off x="5814939" y="2550105"/>
            <a:ext cx="2050012" cy="93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50A5272-D425-9B7E-C723-74E9126BE82D}"/>
              </a:ext>
            </a:extLst>
          </p:cNvPr>
          <p:cNvCxnSpPr>
            <a:cxnSpLocks/>
            <a:stCxn id="5" idx="2"/>
            <a:endCxn id="69" idx="6"/>
          </p:cNvCxnSpPr>
          <p:nvPr/>
        </p:nvCxnSpPr>
        <p:spPr>
          <a:xfrm flipH="1">
            <a:off x="6025494" y="3561334"/>
            <a:ext cx="1492642" cy="173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E935236-092C-03BD-14B2-FB1F7C2A0548}"/>
              </a:ext>
            </a:extLst>
          </p:cNvPr>
          <p:cNvCxnSpPr>
            <a:cxnSpLocks/>
            <a:stCxn id="4" idx="4"/>
            <a:endCxn id="69" idx="7"/>
          </p:cNvCxnSpPr>
          <p:nvPr/>
        </p:nvCxnSpPr>
        <p:spPr>
          <a:xfrm flipH="1">
            <a:off x="5814939" y="2205747"/>
            <a:ext cx="118690" cy="1276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0159AABC-C317-696B-A5FB-E8EDC3CC6FC5}"/>
              </a:ext>
            </a:extLst>
          </p:cNvPr>
          <p:cNvSpPr/>
          <p:nvPr/>
        </p:nvSpPr>
        <p:spPr>
          <a:xfrm>
            <a:off x="9281967" y="5545794"/>
            <a:ext cx="1471945" cy="738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Impulsivity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157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F243A01F-84C9-98D7-87DD-AD9EB8B47934}"/>
              </a:ext>
            </a:extLst>
          </p:cNvPr>
          <p:cNvCxnSpPr>
            <a:cxnSpLocks/>
            <a:stCxn id="114" idx="2"/>
            <a:endCxn id="7" idx="6"/>
          </p:cNvCxnSpPr>
          <p:nvPr/>
        </p:nvCxnSpPr>
        <p:spPr>
          <a:xfrm flipH="1">
            <a:off x="8943362" y="5914858"/>
            <a:ext cx="338605" cy="29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B96191A5-B323-8AD0-E243-AD456721C44A}"/>
              </a:ext>
            </a:extLst>
          </p:cNvPr>
          <p:cNvSpPr/>
          <p:nvPr/>
        </p:nvSpPr>
        <p:spPr>
          <a:xfrm>
            <a:off x="9446208" y="762872"/>
            <a:ext cx="1434112" cy="72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 Shift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425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1132AA94-616D-8BBE-C866-327DB9ED39B6}"/>
              </a:ext>
            </a:extLst>
          </p:cNvPr>
          <p:cNvCxnSpPr>
            <a:cxnSpLocks/>
            <a:stCxn id="119" idx="3"/>
            <a:endCxn id="6" idx="7"/>
          </p:cNvCxnSpPr>
          <p:nvPr/>
        </p:nvCxnSpPr>
        <p:spPr>
          <a:xfrm flipH="1">
            <a:off x="9027015" y="1384558"/>
            <a:ext cx="629214" cy="518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7D7B6686-80A3-BD17-BEC4-B8F503FD950C}"/>
              </a:ext>
            </a:extLst>
          </p:cNvPr>
          <p:cNvSpPr/>
          <p:nvPr/>
        </p:nvSpPr>
        <p:spPr>
          <a:xfrm>
            <a:off x="5793066" y="4900518"/>
            <a:ext cx="1361878" cy="6939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Inattention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396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5EF478ED-4960-967B-A59D-295E8FC1E8E4}"/>
              </a:ext>
            </a:extLst>
          </p:cNvPr>
          <p:cNvCxnSpPr>
            <a:cxnSpLocks/>
            <a:stCxn id="7" idx="1"/>
            <a:endCxn id="130" idx="5"/>
          </p:cNvCxnSpPr>
          <p:nvPr/>
        </p:nvCxnSpPr>
        <p:spPr>
          <a:xfrm flipH="1" flipV="1">
            <a:off x="6955502" y="5492882"/>
            <a:ext cx="670951" cy="127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1AF4AB6-CFDA-F8B1-228B-ACB86A5E7645}"/>
              </a:ext>
            </a:extLst>
          </p:cNvPr>
          <p:cNvCxnSpPr>
            <a:cxnSpLocks/>
            <a:stCxn id="5" idx="3"/>
            <a:endCxn id="130" idx="7"/>
          </p:cNvCxnSpPr>
          <p:nvPr/>
        </p:nvCxnSpPr>
        <p:spPr>
          <a:xfrm flipH="1">
            <a:off x="6955502" y="3884623"/>
            <a:ext cx="788580" cy="1117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6041ADDD-384B-0223-30B8-9BE16CBE7033}"/>
              </a:ext>
            </a:extLst>
          </p:cNvPr>
          <p:cNvCxnSpPr>
            <a:cxnSpLocks/>
            <a:stCxn id="6" idx="3"/>
            <a:endCxn id="130" idx="0"/>
          </p:cNvCxnSpPr>
          <p:nvPr/>
        </p:nvCxnSpPr>
        <p:spPr>
          <a:xfrm flipH="1">
            <a:off x="6474005" y="2550105"/>
            <a:ext cx="1390946" cy="2350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C0593B86-F318-39D3-C56F-B37A607E8A07}"/>
              </a:ext>
            </a:extLst>
          </p:cNvPr>
          <p:cNvCxnSpPr>
            <a:cxnSpLocks/>
            <a:stCxn id="4" idx="4"/>
            <a:endCxn id="130" idx="0"/>
          </p:cNvCxnSpPr>
          <p:nvPr/>
        </p:nvCxnSpPr>
        <p:spPr>
          <a:xfrm>
            <a:off x="5933629" y="2205747"/>
            <a:ext cx="540376" cy="2694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D599618F-AB51-47FB-B6F9-17C43366B83E}"/>
              </a:ext>
            </a:extLst>
          </p:cNvPr>
          <p:cNvCxnSpPr>
            <a:cxnSpLocks/>
            <a:stCxn id="9" idx="6"/>
            <a:endCxn id="130" idx="2"/>
          </p:cNvCxnSpPr>
          <p:nvPr/>
        </p:nvCxnSpPr>
        <p:spPr>
          <a:xfrm>
            <a:off x="2914743" y="3987741"/>
            <a:ext cx="2878323" cy="1259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CEB807F4-BA13-CE22-6596-033FF5F9A74D}"/>
              </a:ext>
            </a:extLst>
          </p:cNvPr>
          <p:cNvSpPr/>
          <p:nvPr/>
        </p:nvSpPr>
        <p:spPr>
          <a:xfrm>
            <a:off x="5517051" y="407403"/>
            <a:ext cx="1338702" cy="69908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Appetite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486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82AA9065-7409-877C-43C3-C63E29BD03C0}"/>
              </a:ext>
            </a:extLst>
          </p:cNvPr>
          <p:cNvCxnSpPr>
            <a:cxnSpLocks/>
            <a:stCxn id="173" idx="2"/>
            <a:endCxn id="10" idx="7"/>
          </p:cNvCxnSpPr>
          <p:nvPr/>
        </p:nvCxnSpPr>
        <p:spPr>
          <a:xfrm flipH="1">
            <a:off x="3965785" y="756944"/>
            <a:ext cx="1551266" cy="627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EC642AE3-0B5C-C253-C53C-83593664E2DF}"/>
              </a:ext>
            </a:extLst>
          </p:cNvPr>
          <p:cNvCxnSpPr>
            <a:cxnSpLocks/>
            <a:stCxn id="173" idx="4"/>
            <a:endCxn id="4" idx="0"/>
          </p:cNvCxnSpPr>
          <p:nvPr/>
        </p:nvCxnSpPr>
        <p:spPr>
          <a:xfrm flipH="1">
            <a:off x="5933629" y="1106485"/>
            <a:ext cx="252773" cy="184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1E8B0180-4E7D-0BB6-D0FD-88E461D1699F}"/>
              </a:ext>
            </a:extLst>
          </p:cNvPr>
          <p:cNvCxnSpPr>
            <a:cxnSpLocks/>
            <a:stCxn id="173" idx="5"/>
            <a:endCxn id="6" idx="1"/>
          </p:cNvCxnSpPr>
          <p:nvPr/>
        </p:nvCxnSpPr>
        <p:spPr>
          <a:xfrm>
            <a:off x="6659705" y="1004107"/>
            <a:ext cx="1205246" cy="899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A06D31D7-FF7A-D220-39BE-93D77B668045}"/>
              </a:ext>
            </a:extLst>
          </p:cNvPr>
          <p:cNvSpPr/>
          <p:nvPr/>
        </p:nvSpPr>
        <p:spPr>
          <a:xfrm>
            <a:off x="2914743" y="376171"/>
            <a:ext cx="1386521" cy="7087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Pessimism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332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D22E1DEF-FBF9-B267-187B-D5F87E9DB2FC}"/>
              </a:ext>
            </a:extLst>
          </p:cNvPr>
          <p:cNvCxnSpPr>
            <a:cxnSpLocks/>
            <a:stCxn id="199" idx="5"/>
            <a:endCxn id="4" idx="1"/>
          </p:cNvCxnSpPr>
          <p:nvPr/>
        </p:nvCxnSpPr>
        <p:spPr>
          <a:xfrm>
            <a:off x="4098213" y="981130"/>
            <a:ext cx="1224666" cy="444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6507CCA2-7D90-7025-A985-69541671BD9A}"/>
              </a:ext>
            </a:extLst>
          </p:cNvPr>
          <p:cNvSpPr/>
          <p:nvPr/>
        </p:nvSpPr>
        <p:spPr>
          <a:xfrm>
            <a:off x="914551" y="1148297"/>
            <a:ext cx="1237106" cy="7210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 of being fat 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257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B605E9E-7DFD-BF0F-E3EC-CE8B9739427B}"/>
              </a:ext>
            </a:extLst>
          </p:cNvPr>
          <p:cNvCxnSpPr>
            <a:cxnSpLocks/>
            <a:stCxn id="203" idx="5"/>
            <a:endCxn id="10" idx="2"/>
          </p:cNvCxnSpPr>
          <p:nvPr/>
        </p:nvCxnSpPr>
        <p:spPr>
          <a:xfrm flipV="1">
            <a:off x="1970487" y="1707268"/>
            <a:ext cx="592563" cy="56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椭圆 209">
            <a:extLst>
              <a:ext uri="{FF2B5EF4-FFF2-40B4-BE49-F238E27FC236}">
                <a16:creationId xmlns:a16="http://schemas.microsoft.com/office/drawing/2014/main" id="{0915A3E1-4EFC-FDA8-9C0F-263D41C33894}"/>
              </a:ext>
            </a:extLst>
          </p:cNvPr>
          <p:cNvSpPr/>
          <p:nvPr/>
        </p:nvSpPr>
        <p:spPr>
          <a:xfrm>
            <a:off x="2374500" y="5584937"/>
            <a:ext cx="1503836" cy="7514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Compulsion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168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56087A81-2984-1D39-6A26-94D800DE3CEE}"/>
              </a:ext>
            </a:extLst>
          </p:cNvPr>
          <p:cNvCxnSpPr>
            <a:cxnSpLocks/>
            <a:stCxn id="210" idx="6"/>
            <a:endCxn id="8" idx="2"/>
          </p:cNvCxnSpPr>
          <p:nvPr/>
        </p:nvCxnSpPr>
        <p:spPr>
          <a:xfrm>
            <a:off x="3878336" y="5960683"/>
            <a:ext cx="543877" cy="6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椭圆 216">
            <a:extLst>
              <a:ext uri="{FF2B5EF4-FFF2-40B4-BE49-F238E27FC236}">
                <a16:creationId xmlns:a16="http://schemas.microsoft.com/office/drawing/2014/main" id="{E00C8080-50A2-215D-5D71-7ED860F9401D}"/>
              </a:ext>
            </a:extLst>
          </p:cNvPr>
          <p:cNvSpPr/>
          <p:nvPr/>
        </p:nvSpPr>
        <p:spPr>
          <a:xfrm>
            <a:off x="10048684" y="2060898"/>
            <a:ext cx="1288430" cy="738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415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27FCBFDB-F78E-BAB4-34F7-83BA625D899A}"/>
              </a:ext>
            </a:extLst>
          </p:cNvPr>
          <p:cNvCxnSpPr>
            <a:cxnSpLocks/>
            <a:stCxn id="217" idx="3"/>
            <a:endCxn id="5" idx="7"/>
          </p:cNvCxnSpPr>
          <p:nvPr/>
        </p:nvCxnSpPr>
        <p:spPr>
          <a:xfrm flipH="1">
            <a:off x="8835045" y="2690930"/>
            <a:ext cx="1402325" cy="547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椭圆 254">
            <a:extLst>
              <a:ext uri="{FF2B5EF4-FFF2-40B4-BE49-F238E27FC236}">
                <a16:creationId xmlns:a16="http://schemas.microsoft.com/office/drawing/2014/main" id="{707D27BA-3232-8B2E-DE67-54C8C0CD1DBE}"/>
              </a:ext>
            </a:extLst>
          </p:cNvPr>
          <p:cNvSpPr/>
          <p:nvPr/>
        </p:nvSpPr>
        <p:spPr>
          <a:xfrm>
            <a:off x="9788641" y="4548353"/>
            <a:ext cx="1284624" cy="738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Gastro-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Intestinal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340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64842A3A-8F12-0041-8146-3CEF2D47BBC1}"/>
              </a:ext>
            </a:extLst>
          </p:cNvPr>
          <p:cNvCxnSpPr>
            <a:cxnSpLocks/>
            <a:stCxn id="255" idx="2"/>
            <a:endCxn id="5" idx="5"/>
          </p:cNvCxnSpPr>
          <p:nvPr/>
        </p:nvCxnSpPr>
        <p:spPr>
          <a:xfrm flipH="1" flipV="1">
            <a:off x="8835045" y="3884623"/>
            <a:ext cx="953596" cy="1032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椭圆 286">
            <a:extLst>
              <a:ext uri="{FF2B5EF4-FFF2-40B4-BE49-F238E27FC236}">
                <a16:creationId xmlns:a16="http://schemas.microsoft.com/office/drawing/2014/main" id="{9FD9066F-A15D-A51D-B045-678CC4849CF4}"/>
              </a:ext>
            </a:extLst>
          </p:cNvPr>
          <p:cNvSpPr/>
          <p:nvPr/>
        </p:nvSpPr>
        <p:spPr>
          <a:xfrm>
            <a:off x="7744082" y="587524"/>
            <a:ext cx="1158437" cy="72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Suicide Idea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287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8" name="直接连接符 287">
            <a:extLst>
              <a:ext uri="{FF2B5EF4-FFF2-40B4-BE49-F238E27FC236}">
                <a16:creationId xmlns:a16="http://schemas.microsoft.com/office/drawing/2014/main" id="{62FC496C-0309-7165-7B15-2BAA3FC63F59}"/>
              </a:ext>
            </a:extLst>
          </p:cNvPr>
          <p:cNvCxnSpPr>
            <a:cxnSpLocks/>
            <a:stCxn id="287" idx="3"/>
            <a:endCxn id="4" idx="7"/>
          </p:cNvCxnSpPr>
          <p:nvPr/>
        </p:nvCxnSpPr>
        <p:spPr>
          <a:xfrm flipH="1">
            <a:off x="6544378" y="1209210"/>
            <a:ext cx="1369353" cy="216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89244798-2B83-7B14-8B5C-E3DA6F070562}"/>
              </a:ext>
            </a:extLst>
          </p:cNvPr>
          <p:cNvCxnSpPr>
            <a:cxnSpLocks/>
            <a:stCxn id="287" idx="4"/>
            <a:endCxn id="6" idx="0"/>
          </p:cNvCxnSpPr>
          <p:nvPr/>
        </p:nvCxnSpPr>
        <p:spPr>
          <a:xfrm>
            <a:off x="8323301" y="1315875"/>
            <a:ext cx="122682" cy="453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椭圆 295">
            <a:extLst>
              <a:ext uri="{FF2B5EF4-FFF2-40B4-BE49-F238E27FC236}">
                <a16:creationId xmlns:a16="http://schemas.microsoft.com/office/drawing/2014/main" id="{F9802C17-6C73-530F-48E9-AB6011C6495A}"/>
              </a:ext>
            </a:extLst>
          </p:cNvPr>
          <p:cNvSpPr/>
          <p:nvPr/>
        </p:nvSpPr>
        <p:spPr>
          <a:xfrm>
            <a:off x="505943" y="2547829"/>
            <a:ext cx="1237106" cy="66824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260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B2AC8B26-E647-40CB-7202-96C79C97F949}"/>
              </a:ext>
            </a:extLst>
          </p:cNvPr>
          <p:cNvCxnSpPr>
            <a:cxnSpLocks/>
            <a:stCxn id="296" idx="4"/>
            <a:endCxn id="9" idx="1"/>
          </p:cNvCxnSpPr>
          <p:nvPr/>
        </p:nvCxnSpPr>
        <p:spPr>
          <a:xfrm>
            <a:off x="1124496" y="3216071"/>
            <a:ext cx="473338" cy="448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椭圆 318">
            <a:extLst>
              <a:ext uri="{FF2B5EF4-FFF2-40B4-BE49-F238E27FC236}">
                <a16:creationId xmlns:a16="http://schemas.microsoft.com/office/drawing/2014/main" id="{621C5005-CAFD-484C-F64A-CE8DCD971B06}"/>
              </a:ext>
            </a:extLst>
          </p:cNvPr>
          <p:cNvSpPr/>
          <p:nvPr/>
        </p:nvSpPr>
        <p:spPr>
          <a:xfrm>
            <a:off x="8147118" y="4598382"/>
            <a:ext cx="1038882" cy="6380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Panic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=419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617D77CA-722F-FF5D-77FA-2CF39835828C}"/>
              </a:ext>
            </a:extLst>
          </p:cNvPr>
          <p:cNvCxnSpPr>
            <a:cxnSpLocks/>
            <a:stCxn id="319" idx="0"/>
            <a:endCxn id="5" idx="4"/>
          </p:cNvCxnSpPr>
          <p:nvPr/>
        </p:nvCxnSpPr>
        <p:spPr>
          <a:xfrm flipH="1" flipV="1">
            <a:off x="8289564" y="4018534"/>
            <a:ext cx="376995" cy="579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椭圆 324">
            <a:extLst>
              <a:ext uri="{FF2B5EF4-FFF2-40B4-BE49-F238E27FC236}">
                <a16:creationId xmlns:a16="http://schemas.microsoft.com/office/drawing/2014/main" id="{820B5180-F0F2-E94C-3227-F67E98D031C0}"/>
              </a:ext>
            </a:extLst>
          </p:cNvPr>
          <p:cNvSpPr/>
          <p:nvPr/>
        </p:nvSpPr>
        <p:spPr>
          <a:xfrm>
            <a:off x="6207294" y="2745840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61ADFC81-9068-968D-9541-DDB47243EDF5}"/>
              </a:ext>
            </a:extLst>
          </p:cNvPr>
          <p:cNvCxnSpPr>
            <a:cxnSpLocks/>
            <a:stCxn id="325" idx="5"/>
            <a:endCxn id="7" idx="1"/>
          </p:cNvCxnSpPr>
          <p:nvPr/>
        </p:nvCxnSpPr>
        <p:spPr>
          <a:xfrm>
            <a:off x="6477823" y="3011708"/>
            <a:ext cx="1148630" cy="2609014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FEE7BA11-AA88-8EAA-1809-251602F05601}"/>
              </a:ext>
            </a:extLst>
          </p:cNvPr>
          <p:cNvCxnSpPr>
            <a:cxnSpLocks/>
            <a:stCxn id="325" idx="6"/>
            <a:endCxn id="5" idx="2"/>
          </p:cNvCxnSpPr>
          <p:nvPr/>
        </p:nvCxnSpPr>
        <p:spPr>
          <a:xfrm>
            <a:off x="6524238" y="2901582"/>
            <a:ext cx="993898" cy="659752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4" name="直接连接符 343">
            <a:extLst>
              <a:ext uri="{FF2B5EF4-FFF2-40B4-BE49-F238E27FC236}">
                <a16:creationId xmlns:a16="http://schemas.microsoft.com/office/drawing/2014/main" id="{8DA94396-1828-1FA4-76CC-A715A10F8E94}"/>
              </a:ext>
            </a:extLst>
          </p:cNvPr>
          <p:cNvCxnSpPr>
            <a:cxnSpLocks/>
            <a:stCxn id="325" idx="7"/>
            <a:endCxn id="6" idx="2"/>
          </p:cNvCxnSpPr>
          <p:nvPr/>
        </p:nvCxnSpPr>
        <p:spPr>
          <a:xfrm flipV="1">
            <a:off x="6477823" y="2226816"/>
            <a:ext cx="1146457" cy="56464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8" name="直接连接符 367">
            <a:extLst>
              <a:ext uri="{FF2B5EF4-FFF2-40B4-BE49-F238E27FC236}">
                <a16:creationId xmlns:a16="http://schemas.microsoft.com/office/drawing/2014/main" id="{1CACA3BF-04F1-F569-321F-13A2FDC345B2}"/>
              </a:ext>
            </a:extLst>
          </p:cNvPr>
          <p:cNvCxnSpPr>
            <a:cxnSpLocks/>
            <a:stCxn id="325" idx="0"/>
            <a:endCxn id="4" idx="5"/>
          </p:cNvCxnSpPr>
          <p:nvPr/>
        </p:nvCxnSpPr>
        <p:spPr>
          <a:xfrm flipV="1">
            <a:off x="6365766" y="2071836"/>
            <a:ext cx="178612" cy="674004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0" name="椭圆 379">
            <a:extLst>
              <a:ext uri="{FF2B5EF4-FFF2-40B4-BE49-F238E27FC236}">
                <a16:creationId xmlns:a16="http://schemas.microsoft.com/office/drawing/2014/main" id="{339BF27E-3B70-BB3B-7A5E-4D7CD9C6B8E5}"/>
              </a:ext>
            </a:extLst>
          </p:cNvPr>
          <p:cNvSpPr/>
          <p:nvPr/>
        </p:nvSpPr>
        <p:spPr>
          <a:xfrm>
            <a:off x="6399463" y="3205934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1" name="直接连接符 380">
            <a:extLst>
              <a:ext uri="{FF2B5EF4-FFF2-40B4-BE49-F238E27FC236}">
                <a16:creationId xmlns:a16="http://schemas.microsoft.com/office/drawing/2014/main" id="{6D0E7F3A-D6F9-EA41-DC76-9492E4110D2D}"/>
              </a:ext>
            </a:extLst>
          </p:cNvPr>
          <p:cNvCxnSpPr>
            <a:cxnSpLocks/>
            <a:stCxn id="380" idx="5"/>
            <a:endCxn id="7" idx="0"/>
          </p:cNvCxnSpPr>
          <p:nvPr/>
        </p:nvCxnSpPr>
        <p:spPr>
          <a:xfrm>
            <a:off x="6669992" y="3471802"/>
            <a:ext cx="1501943" cy="2015009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C35CEA5B-3DB6-8075-91A1-10C6445C35F5}"/>
              </a:ext>
            </a:extLst>
          </p:cNvPr>
          <p:cNvCxnSpPr>
            <a:cxnSpLocks/>
            <a:stCxn id="380" idx="7"/>
            <a:endCxn id="6" idx="3"/>
          </p:cNvCxnSpPr>
          <p:nvPr/>
        </p:nvCxnSpPr>
        <p:spPr>
          <a:xfrm flipV="1">
            <a:off x="6669992" y="2550105"/>
            <a:ext cx="1194959" cy="701445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7" name="椭圆 386">
            <a:extLst>
              <a:ext uri="{FF2B5EF4-FFF2-40B4-BE49-F238E27FC236}">
                <a16:creationId xmlns:a16="http://schemas.microsoft.com/office/drawing/2014/main" id="{AF684475-16CC-A98F-88D0-D24D199BBF27}"/>
              </a:ext>
            </a:extLst>
          </p:cNvPr>
          <p:cNvSpPr/>
          <p:nvPr/>
        </p:nvSpPr>
        <p:spPr>
          <a:xfrm>
            <a:off x="4896664" y="5117906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8" name="直接连接符 387">
            <a:extLst>
              <a:ext uri="{FF2B5EF4-FFF2-40B4-BE49-F238E27FC236}">
                <a16:creationId xmlns:a16="http://schemas.microsoft.com/office/drawing/2014/main" id="{35BFFFCA-2DB3-188E-BB69-42C0976DA9ED}"/>
              </a:ext>
            </a:extLst>
          </p:cNvPr>
          <p:cNvCxnSpPr>
            <a:cxnSpLocks/>
            <a:stCxn id="9" idx="6"/>
            <a:endCxn id="387" idx="1"/>
          </p:cNvCxnSpPr>
          <p:nvPr/>
        </p:nvCxnSpPr>
        <p:spPr>
          <a:xfrm>
            <a:off x="2914743" y="3987741"/>
            <a:ext cx="2028336" cy="1175781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3F9135CB-3EA6-B3D6-2817-2FD095ACA2BD}"/>
              </a:ext>
            </a:extLst>
          </p:cNvPr>
          <p:cNvCxnSpPr>
            <a:cxnSpLocks/>
            <a:stCxn id="5" idx="2"/>
            <a:endCxn id="387" idx="7"/>
          </p:cNvCxnSpPr>
          <p:nvPr/>
        </p:nvCxnSpPr>
        <p:spPr>
          <a:xfrm flipH="1">
            <a:off x="5167193" y="3561334"/>
            <a:ext cx="2350943" cy="1602188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5" name="椭圆 394">
            <a:extLst>
              <a:ext uri="{FF2B5EF4-FFF2-40B4-BE49-F238E27FC236}">
                <a16:creationId xmlns:a16="http://schemas.microsoft.com/office/drawing/2014/main" id="{3EE45D41-04BC-7BD5-6BE8-0A5D37A27C46}"/>
              </a:ext>
            </a:extLst>
          </p:cNvPr>
          <p:cNvSpPr/>
          <p:nvPr/>
        </p:nvSpPr>
        <p:spPr>
          <a:xfrm>
            <a:off x="9735138" y="3041598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6" name="直接连接符 395">
            <a:extLst>
              <a:ext uri="{FF2B5EF4-FFF2-40B4-BE49-F238E27FC236}">
                <a16:creationId xmlns:a16="http://schemas.microsoft.com/office/drawing/2014/main" id="{4623B57F-8185-E6B1-BC7F-F82C226993F0}"/>
              </a:ext>
            </a:extLst>
          </p:cNvPr>
          <p:cNvCxnSpPr>
            <a:cxnSpLocks/>
            <a:stCxn id="395" idx="2"/>
            <a:endCxn id="5" idx="6"/>
          </p:cNvCxnSpPr>
          <p:nvPr/>
        </p:nvCxnSpPr>
        <p:spPr>
          <a:xfrm flipH="1">
            <a:off x="9060991" y="3197340"/>
            <a:ext cx="674147" cy="363994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2" name="椭圆 401">
            <a:extLst>
              <a:ext uri="{FF2B5EF4-FFF2-40B4-BE49-F238E27FC236}">
                <a16:creationId xmlns:a16="http://schemas.microsoft.com/office/drawing/2014/main" id="{81F74ACD-8E53-B9E5-57A8-5481E7E41507}"/>
              </a:ext>
            </a:extLst>
          </p:cNvPr>
          <p:cNvSpPr/>
          <p:nvPr/>
        </p:nvSpPr>
        <p:spPr>
          <a:xfrm>
            <a:off x="10039039" y="3263451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4" name="直接连接符 403">
            <a:extLst>
              <a:ext uri="{FF2B5EF4-FFF2-40B4-BE49-F238E27FC236}">
                <a16:creationId xmlns:a16="http://schemas.microsoft.com/office/drawing/2014/main" id="{6F16DF69-616E-F0A1-97AF-13F5342F4FD9}"/>
              </a:ext>
            </a:extLst>
          </p:cNvPr>
          <p:cNvCxnSpPr>
            <a:cxnSpLocks/>
            <a:stCxn id="402" idx="2"/>
            <a:endCxn id="5" idx="6"/>
          </p:cNvCxnSpPr>
          <p:nvPr/>
        </p:nvCxnSpPr>
        <p:spPr>
          <a:xfrm flipH="1">
            <a:off x="9060991" y="3419193"/>
            <a:ext cx="978048" cy="142141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2" name="椭圆 411">
            <a:extLst>
              <a:ext uri="{FF2B5EF4-FFF2-40B4-BE49-F238E27FC236}">
                <a16:creationId xmlns:a16="http://schemas.microsoft.com/office/drawing/2014/main" id="{02C29A5A-2761-0701-C0EC-1C8A518B2847}"/>
              </a:ext>
            </a:extLst>
          </p:cNvPr>
          <p:cNvSpPr/>
          <p:nvPr/>
        </p:nvSpPr>
        <p:spPr>
          <a:xfrm>
            <a:off x="9951322" y="3850940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椭圆 413">
            <a:extLst>
              <a:ext uri="{FF2B5EF4-FFF2-40B4-BE49-F238E27FC236}">
                <a16:creationId xmlns:a16="http://schemas.microsoft.com/office/drawing/2014/main" id="{7C195BBF-ED44-F239-77EF-3BC3FA4C25FF}"/>
              </a:ext>
            </a:extLst>
          </p:cNvPr>
          <p:cNvSpPr/>
          <p:nvPr/>
        </p:nvSpPr>
        <p:spPr>
          <a:xfrm>
            <a:off x="9630169" y="4024450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" name="直接连接符 414">
            <a:extLst>
              <a:ext uri="{FF2B5EF4-FFF2-40B4-BE49-F238E27FC236}">
                <a16:creationId xmlns:a16="http://schemas.microsoft.com/office/drawing/2014/main" id="{CD74A414-7AB0-49D1-F490-075F3D51A417}"/>
              </a:ext>
            </a:extLst>
          </p:cNvPr>
          <p:cNvCxnSpPr>
            <a:cxnSpLocks/>
            <a:stCxn id="412" idx="2"/>
            <a:endCxn id="5" idx="6"/>
          </p:cNvCxnSpPr>
          <p:nvPr/>
        </p:nvCxnSpPr>
        <p:spPr>
          <a:xfrm flipH="1" flipV="1">
            <a:off x="9060991" y="3561334"/>
            <a:ext cx="890331" cy="445348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8" name="直接连接符 417">
            <a:extLst>
              <a:ext uri="{FF2B5EF4-FFF2-40B4-BE49-F238E27FC236}">
                <a16:creationId xmlns:a16="http://schemas.microsoft.com/office/drawing/2014/main" id="{95A3849D-91C5-1FED-F344-FF895F5B9A03}"/>
              </a:ext>
            </a:extLst>
          </p:cNvPr>
          <p:cNvCxnSpPr>
            <a:cxnSpLocks/>
            <a:stCxn id="414" idx="1"/>
            <a:endCxn id="5" idx="6"/>
          </p:cNvCxnSpPr>
          <p:nvPr/>
        </p:nvCxnSpPr>
        <p:spPr>
          <a:xfrm flipH="1" flipV="1">
            <a:off x="9060991" y="3561334"/>
            <a:ext cx="615593" cy="508732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1" name="椭圆 420">
            <a:extLst>
              <a:ext uri="{FF2B5EF4-FFF2-40B4-BE49-F238E27FC236}">
                <a16:creationId xmlns:a16="http://schemas.microsoft.com/office/drawing/2014/main" id="{6920E505-D971-228B-4C83-9D6E7EC1B31F}"/>
              </a:ext>
            </a:extLst>
          </p:cNvPr>
          <p:cNvSpPr/>
          <p:nvPr/>
        </p:nvSpPr>
        <p:spPr>
          <a:xfrm>
            <a:off x="421152" y="4241251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68B478FF-C4AE-360F-BBDB-D0CC715A53D8}"/>
              </a:ext>
            </a:extLst>
          </p:cNvPr>
          <p:cNvCxnSpPr>
            <a:cxnSpLocks/>
            <a:stCxn id="421" idx="7"/>
            <a:endCxn id="9" idx="2"/>
          </p:cNvCxnSpPr>
          <p:nvPr/>
        </p:nvCxnSpPr>
        <p:spPr>
          <a:xfrm flipV="1">
            <a:off x="691681" y="3987741"/>
            <a:ext cx="680207" cy="29912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9" name="椭圆 428">
            <a:extLst>
              <a:ext uri="{FF2B5EF4-FFF2-40B4-BE49-F238E27FC236}">
                <a16:creationId xmlns:a16="http://schemas.microsoft.com/office/drawing/2014/main" id="{1889ABA3-5CF9-E358-7E84-24F2B5220424}"/>
              </a:ext>
            </a:extLst>
          </p:cNvPr>
          <p:cNvSpPr/>
          <p:nvPr/>
        </p:nvSpPr>
        <p:spPr>
          <a:xfrm>
            <a:off x="402206" y="3657471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0" name="直接连接符 429">
            <a:extLst>
              <a:ext uri="{FF2B5EF4-FFF2-40B4-BE49-F238E27FC236}">
                <a16:creationId xmlns:a16="http://schemas.microsoft.com/office/drawing/2014/main" id="{923FE589-CC34-2370-10CA-61781755DEBE}"/>
              </a:ext>
            </a:extLst>
          </p:cNvPr>
          <p:cNvCxnSpPr>
            <a:cxnSpLocks/>
            <a:stCxn id="429" idx="6"/>
            <a:endCxn id="9" idx="2"/>
          </p:cNvCxnSpPr>
          <p:nvPr/>
        </p:nvCxnSpPr>
        <p:spPr>
          <a:xfrm>
            <a:off x="719150" y="3813213"/>
            <a:ext cx="652738" cy="174528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2" name="椭圆 441">
            <a:extLst>
              <a:ext uri="{FF2B5EF4-FFF2-40B4-BE49-F238E27FC236}">
                <a16:creationId xmlns:a16="http://schemas.microsoft.com/office/drawing/2014/main" id="{7F6AC91A-22B8-A34E-735C-367F14CEE14F}"/>
              </a:ext>
            </a:extLst>
          </p:cNvPr>
          <p:cNvSpPr/>
          <p:nvPr/>
        </p:nvSpPr>
        <p:spPr>
          <a:xfrm>
            <a:off x="4630630" y="510694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3" name="直接连接符 442">
            <a:extLst>
              <a:ext uri="{FF2B5EF4-FFF2-40B4-BE49-F238E27FC236}">
                <a16:creationId xmlns:a16="http://schemas.microsoft.com/office/drawing/2014/main" id="{95B0D3BA-E6AE-B64F-9D86-E2FA25A10051}"/>
              </a:ext>
            </a:extLst>
          </p:cNvPr>
          <p:cNvCxnSpPr>
            <a:cxnSpLocks/>
            <a:stCxn id="4" idx="0"/>
            <a:endCxn id="442" idx="5"/>
          </p:cNvCxnSpPr>
          <p:nvPr/>
        </p:nvCxnSpPr>
        <p:spPr>
          <a:xfrm flipH="1" flipV="1">
            <a:off x="4901159" y="776562"/>
            <a:ext cx="1032470" cy="514784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6" name="椭圆 445">
            <a:extLst>
              <a:ext uri="{FF2B5EF4-FFF2-40B4-BE49-F238E27FC236}">
                <a16:creationId xmlns:a16="http://schemas.microsoft.com/office/drawing/2014/main" id="{0A1BB035-E7FB-3664-11C9-9CD7BA4D56B3}"/>
              </a:ext>
            </a:extLst>
          </p:cNvPr>
          <p:cNvSpPr/>
          <p:nvPr/>
        </p:nvSpPr>
        <p:spPr>
          <a:xfrm>
            <a:off x="9630169" y="1707805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7" name="直接连接符 446">
            <a:extLst>
              <a:ext uri="{FF2B5EF4-FFF2-40B4-BE49-F238E27FC236}">
                <a16:creationId xmlns:a16="http://schemas.microsoft.com/office/drawing/2014/main" id="{E7379AC3-E7A1-B141-73BC-358E89C4583B}"/>
              </a:ext>
            </a:extLst>
          </p:cNvPr>
          <p:cNvCxnSpPr>
            <a:cxnSpLocks/>
            <a:stCxn id="446" idx="3"/>
            <a:endCxn id="6" idx="6"/>
          </p:cNvCxnSpPr>
          <p:nvPr/>
        </p:nvCxnSpPr>
        <p:spPr>
          <a:xfrm flipH="1">
            <a:off x="9267686" y="1973673"/>
            <a:ext cx="408898" cy="253143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5" name="椭圆 484">
            <a:extLst>
              <a:ext uri="{FF2B5EF4-FFF2-40B4-BE49-F238E27FC236}">
                <a16:creationId xmlns:a16="http://schemas.microsoft.com/office/drawing/2014/main" id="{D8B509C2-8622-8686-0337-D916DB200C0A}"/>
              </a:ext>
            </a:extLst>
          </p:cNvPr>
          <p:cNvSpPr/>
          <p:nvPr/>
        </p:nvSpPr>
        <p:spPr>
          <a:xfrm>
            <a:off x="4158734" y="3892603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6" name="直接连接符 485">
            <a:extLst>
              <a:ext uri="{FF2B5EF4-FFF2-40B4-BE49-F238E27FC236}">
                <a16:creationId xmlns:a16="http://schemas.microsoft.com/office/drawing/2014/main" id="{FD666D43-9863-EE18-4C9F-A49508A00378}"/>
              </a:ext>
            </a:extLst>
          </p:cNvPr>
          <p:cNvCxnSpPr>
            <a:cxnSpLocks/>
            <a:stCxn id="10" idx="5"/>
            <a:endCxn id="485" idx="0"/>
          </p:cNvCxnSpPr>
          <p:nvPr/>
        </p:nvCxnSpPr>
        <p:spPr>
          <a:xfrm>
            <a:off x="3965785" y="2030557"/>
            <a:ext cx="351421" cy="186204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4" name="直接连接符 503">
            <a:extLst>
              <a:ext uri="{FF2B5EF4-FFF2-40B4-BE49-F238E27FC236}">
                <a16:creationId xmlns:a16="http://schemas.microsoft.com/office/drawing/2014/main" id="{7C5F35F7-E1D9-5F6B-1898-226D60975A37}"/>
              </a:ext>
            </a:extLst>
          </p:cNvPr>
          <p:cNvCxnSpPr>
            <a:cxnSpLocks/>
            <a:stCxn id="8" idx="1"/>
            <a:endCxn id="485" idx="5"/>
          </p:cNvCxnSpPr>
          <p:nvPr/>
        </p:nvCxnSpPr>
        <p:spPr>
          <a:xfrm flipH="1" flipV="1">
            <a:off x="4429263" y="4158471"/>
            <a:ext cx="218896" cy="1545902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8" name="椭圆 517">
            <a:extLst>
              <a:ext uri="{FF2B5EF4-FFF2-40B4-BE49-F238E27FC236}">
                <a16:creationId xmlns:a16="http://schemas.microsoft.com/office/drawing/2014/main" id="{677B5363-DF2D-C6F1-503B-F070818CD954}"/>
              </a:ext>
            </a:extLst>
          </p:cNvPr>
          <p:cNvSpPr/>
          <p:nvPr/>
        </p:nvSpPr>
        <p:spPr>
          <a:xfrm>
            <a:off x="2170872" y="2246998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9" name="直接连接符 518">
            <a:extLst>
              <a:ext uri="{FF2B5EF4-FFF2-40B4-BE49-F238E27FC236}">
                <a16:creationId xmlns:a16="http://schemas.microsoft.com/office/drawing/2014/main" id="{0EE77FBE-B5CE-F679-9077-1F58C2324DBE}"/>
              </a:ext>
            </a:extLst>
          </p:cNvPr>
          <p:cNvCxnSpPr>
            <a:cxnSpLocks/>
            <a:stCxn id="10" idx="3"/>
            <a:endCxn id="518" idx="7"/>
          </p:cNvCxnSpPr>
          <p:nvPr/>
        </p:nvCxnSpPr>
        <p:spPr>
          <a:xfrm flipH="1">
            <a:off x="2441401" y="2030557"/>
            <a:ext cx="362320" cy="262057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2" name="直接连接符 521">
            <a:extLst>
              <a:ext uri="{FF2B5EF4-FFF2-40B4-BE49-F238E27FC236}">
                <a16:creationId xmlns:a16="http://schemas.microsoft.com/office/drawing/2014/main" id="{CDA893A0-AB1F-2FED-51DC-53F83F1E9283}"/>
              </a:ext>
            </a:extLst>
          </p:cNvPr>
          <p:cNvCxnSpPr>
            <a:cxnSpLocks/>
            <a:stCxn id="518" idx="4"/>
            <a:endCxn id="9" idx="0"/>
          </p:cNvCxnSpPr>
          <p:nvPr/>
        </p:nvCxnSpPr>
        <p:spPr>
          <a:xfrm flipH="1">
            <a:off x="2143316" y="2558482"/>
            <a:ext cx="186028" cy="972058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8" name="椭圆 547">
            <a:extLst>
              <a:ext uri="{FF2B5EF4-FFF2-40B4-BE49-F238E27FC236}">
                <a16:creationId xmlns:a16="http://schemas.microsoft.com/office/drawing/2014/main" id="{12B0A3A4-BD7D-DBA7-55B2-E7907E252693}"/>
              </a:ext>
            </a:extLst>
          </p:cNvPr>
          <p:cNvSpPr/>
          <p:nvPr/>
        </p:nvSpPr>
        <p:spPr>
          <a:xfrm>
            <a:off x="1773424" y="513524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9" name="直接连接符 548">
            <a:extLst>
              <a:ext uri="{FF2B5EF4-FFF2-40B4-BE49-F238E27FC236}">
                <a16:creationId xmlns:a16="http://schemas.microsoft.com/office/drawing/2014/main" id="{2783EA97-83E9-727C-08CB-1D70B6665F5E}"/>
              </a:ext>
            </a:extLst>
          </p:cNvPr>
          <p:cNvCxnSpPr>
            <a:cxnSpLocks/>
            <a:stCxn id="548" idx="5"/>
            <a:endCxn id="10" idx="1"/>
          </p:cNvCxnSpPr>
          <p:nvPr/>
        </p:nvCxnSpPr>
        <p:spPr>
          <a:xfrm>
            <a:off x="2043953" y="779392"/>
            <a:ext cx="759768" cy="60458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2" name="椭圆 551">
            <a:extLst>
              <a:ext uri="{FF2B5EF4-FFF2-40B4-BE49-F238E27FC236}">
                <a16:creationId xmlns:a16="http://schemas.microsoft.com/office/drawing/2014/main" id="{746CF680-CD76-0EAF-2EAD-C210E99A3BE0}"/>
              </a:ext>
            </a:extLst>
          </p:cNvPr>
          <p:cNvSpPr/>
          <p:nvPr/>
        </p:nvSpPr>
        <p:spPr>
          <a:xfrm>
            <a:off x="6962002" y="1795030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3" name="直接连接符 552">
            <a:extLst>
              <a:ext uri="{FF2B5EF4-FFF2-40B4-BE49-F238E27FC236}">
                <a16:creationId xmlns:a16="http://schemas.microsoft.com/office/drawing/2014/main" id="{3178D621-E3F6-26E5-6901-42566940F8C6}"/>
              </a:ext>
            </a:extLst>
          </p:cNvPr>
          <p:cNvCxnSpPr>
            <a:cxnSpLocks/>
            <a:stCxn id="4" idx="6"/>
            <a:endCxn id="552" idx="1"/>
          </p:cNvCxnSpPr>
          <p:nvPr/>
        </p:nvCxnSpPr>
        <p:spPr>
          <a:xfrm>
            <a:off x="6797359" y="1748547"/>
            <a:ext cx="211058" cy="92099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9" name="直接连接符 558">
            <a:extLst>
              <a:ext uri="{FF2B5EF4-FFF2-40B4-BE49-F238E27FC236}">
                <a16:creationId xmlns:a16="http://schemas.microsoft.com/office/drawing/2014/main" id="{6222A373-28A9-B3F2-A49B-2DFD7505119F}"/>
              </a:ext>
            </a:extLst>
          </p:cNvPr>
          <p:cNvCxnSpPr>
            <a:cxnSpLocks/>
            <a:stCxn id="552" idx="5"/>
            <a:endCxn id="6" idx="2"/>
          </p:cNvCxnSpPr>
          <p:nvPr/>
        </p:nvCxnSpPr>
        <p:spPr>
          <a:xfrm>
            <a:off x="7232531" y="2060898"/>
            <a:ext cx="391749" cy="165918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2" name="椭圆 581">
            <a:extLst>
              <a:ext uri="{FF2B5EF4-FFF2-40B4-BE49-F238E27FC236}">
                <a16:creationId xmlns:a16="http://schemas.microsoft.com/office/drawing/2014/main" id="{B81F51D9-3495-51EB-C614-F44C14238C03}"/>
              </a:ext>
            </a:extLst>
          </p:cNvPr>
          <p:cNvSpPr/>
          <p:nvPr/>
        </p:nvSpPr>
        <p:spPr>
          <a:xfrm>
            <a:off x="5220193" y="2284765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3" name="直接连接符 582">
            <a:extLst>
              <a:ext uri="{FF2B5EF4-FFF2-40B4-BE49-F238E27FC236}">
                <a16:creationId xmlns:a16="http://schemas.microsoft.com/office/drawing/2014/main" id="{A559B95E-234B-490A-969B-50CC58F7BEAC}"/>
              </a:ext>
            </a:extLst>
          </p:cNvPr>
          <p:cNvCxnSpPr>
            <a:cxnSpLocks/>
            <a:stCxn id="582" idx="1"/>
            <a:endCxn id="10" idx="6"/>
          </p:cNvCxnSpPr>
          <p:nvPr/>
        </p:nvCxnSpPr>
        <p:spPr>
          <a:xfrm flipH="1" flipV="1">
            <a:off x="4206456" y="1707268"/>
            <a:ext cx="1060152" cy="623113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6" name="直接连接符 585">
            <a:extLst>
              <a:ext uri="{FF2B5EF4-FFF2-40B4-BE49-F238E27FC236}">
                <a16:creationId xmlns:a16="http://schemas.microsoft.com/office/drawing/2014/main" id="{05DA08A0-B203-1937-0E4E-059CA929F184}"/>
              </a:ext>
            </a:extLst>
          </p:cNvPr>
          <p:cNvCxnSpPr>
            <a:cxnSpLocks/>
            <a:stCxn id="582" idx="6"/>
            <a:endCxn id="5" idx="1"/>
          </p:cNvCxnSpPr>
          <p:nvPr/>
        </p:nvCxnSpPr>
        <p:spPr>
          <a:xfrm>
            <a:off x="5537137" y="2440507"/>
            <a:ext cx="2206945" cy="797537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5" name="直接连接符 594">
            <a:extLst>
              <a:ext uri="{FF2B5EF4-FFF2-40B4-BE49-F238E27FC236}">
                <a16:creationId xmlns:a16="http://schemas.microsoft.com/office/drawing/2014/main" id="{E857C277-9473-9D88-2D33-F8DA63B30B15}"/>
              </a:ext>
            </a:extLst>
          </p:cNvPr>
          <p:cNvCxnSpPr>
            <a:cxnSpLocks/>
            <a:stCxn id="582" idx="0"/>
            <a:endCxn id="4" idx="3"/>
          </p:cNvCxnSpPr>
          <p:nvPr/>
        </p:nvCxnSpPr>
        <p:spPr>
          <a:xfrm flipH="1" flipV="1">
            <a:off x="5322879" y="2071836"/>
            <a:ext cx="55786" cy="212929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9" name="椭圆 608">
            <a:extLst>
              <a:ext uri="{FF2B5EF4-FFF2-40B4-BE49-F238E27FC236}">
                <a16:creationId xmlns:a16="http://schemas.microsoft.com/office/drawing/2014/main" id="{FE69EC30-C2AE-87B5-F9F0-3BA9C4E2C582}"/>
              </a:ext>
            </a:extLst>
          </p:cNvPr>
          <p:cNvSpPr/>
          <p:nvPr/>
        </p:nvSpPr>
        <p:spPr>
          <a:xfrm>
            <a:off x="10296281" y="3590048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0" name="直接连接符 609">
            <a:extLst>
              <a:ext uri="{FF2B5EF4-FFF2-40B4-BE49-F238E27FC236}">
                <a16:creationId xmlns:a16="http://schemas.microsoft.com/office/drawing/2014/main" id="{CE2E3872-9BF2-1E71-6C6A-A97E2AB7DE9C}"/>
              </a:ext>
            </a:extLst>
          </p:cNvPr>
          <p:cNvCxnSpPr>
            <a:cxnSpLocks/>
            <a:stCxn id="609" idx="2"/>
            <a:endCxn id="5" idx="6"/>
          </p:cNvCxnSpPr>
          <p:nvPr/>
        </p:nvCxnSpPr>
        <p:spPr>
          <a:xfrm flipH="1" flipV="1">
            <a:off x="9060991" y="3561334"/>
            <a:ext cx="1235290" cy="18445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9" name="椭圆 638">
            <a:extLst>
              <a:ext uri="{FF2B5EF4-FFF2-40B4-BE49-F238E27FC236}">
                <a16:creationId xmlns:a16="http://schemas.microsoft.com/office/drawing/2014/main" id="{1031DE59-71C5-7850-F805-0B4BBD53143D}"/>
              </a:ext>
            </a:extLst>
          </p:cNvPr>
          <p:cNvSpPr/>
          <p:nvPr/>
        </p:nvSpPr>
        <p:spPr>
          <a:xfrm>
            <a:off x="7778579" y="2748526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0" name="直接连接符 639">
            <a:extLst>
              <a:ext uri="{FF2B5EF4-FFF2-40B4-BE49-F238E27FC236}">
                <a16:creationId xmlns:a16="http://schemas.microsoft.com/office/drawing/2014/main" id="{46979993-6470-883F-33BA-4A554898C7CE}"/>
              </a:ext>
            </a:extLst>
          </p:cNvPr>
          <p:cNvCxnSpPr>
            <a:cxnSpLocks/>
            <a:stCxn id="639" idx="1"/>
            <a:endCxn id="4" idx="5"/>
          </p:cNvCxnSpPr>
          <p:nvPr/>
        </p:nvCxnSpPr>
        <p:spPr>
          <a:xfrm flipH="1" flipV="1">
            <a:off x="6544378" y="2071836"/>
            <a:ext cx="1280616" cy="72230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3" name="直接连接符 642">
            <a:extLst>
              <a:ext uri="{FF2B5EF4-FFF2-40B4-BE49-F238E27FC236}">
                <a16:creationId xmlns:a16="http://schemas.microsoft.com/office/drawing/2014/main" id="{09BA8AE7-1FF8-5236-3E14-561F21827D68}"/>
              </a:ext>
            </a:extLst>
          </p:cNvPr>
          <p:cNvCxnSpPr>
            <a:cxnSpLocks/>
            <a:stCxn id="6" idx="4"/>
            <a:endCxn id="639" idx="7"/>
          </p:cNvCxnSpPr>
          <p:nvPr/>
        </p:nvCxnSpPr>
        <p:spPr>
          <a:xfrm flipH="1">
            <a:off x="8049108" y="2684016"/>
            <a:ext cx="396875" cy="11012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6" name="直接连接符 645">
            <a:extLst>
              <a:ext uri="{FF2B5EF4-FFF2-40B4-BE49-F238E27FC236}">
                <a16:creationId xmlns:a16="http://schemas.microsoft.com/office/drawing/2014/main" id="{F8687844-3851-5AD8-AF0F-691637A00D4F}"/>
              </a:ext>
            </a:extLst>
          </p:cNvPr>
          <p:cNvCxnSpPr>
            <a:cxnSpLocks/>
            <a:stCxn id="5" idx="0"/>
            <a:endCxn id="639" idx="5"/>
          </p:cNvCxnSpPr>
          <p:nvPr/>
        </p:nvCxnSpPr>
        <p:spPr>
          <a:xfrm flipH="1" flipV="1">
            <a:off x="8049108" y="3014394"/>
            <a:ext cx="240456" cy="89739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6" name="椭圆 655">
            <a:extLst>
              <a:ext uri="{FF2B5EF4-FFF2-40B4-BE49-F238E27FC236}">
                <a16:creationId xmlns:a16="http://schemas.microsoft.com/office/drawing/2014/main" id="{4869E97A-4FB2-A168-F5E3-0C24723BC532}"/>
              </a:ext>
            </a:extLst>
          </p:cNvPr>
          <p:cNvSpPr/>
          <p:nvPr/>
        </p:nvSpPr>
        <p:spPr>
          <a:xfrm>
            <a:off x="7675324" y="4276481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7" name="直接连接符 656">
            <a:extLst>
              <a:ext uri="{FF2B5EF4-FFF2-40B4-BE49-F238E27FC236}">
                <a16:creationId xmlns:a16="http://schemas.microsoft.com/office/drawing/2014/main" id="{EED22A27-A134-2D68-8F2C-EAE4F120A4C5}"/>
              </a:ext>
            </a:extLst>
          </p:cNvPr>
          <p:cNvCxnSpPr>
            <a:cxnSpLocks/>
            <a:stCxn id="656" idx="7"/>
            <a:endCxn id="5" idx="4"/>
          </p:cNvCxnSpPr>
          <p:nvPr/>
        </p:nvCxnSpPr>
        <p:spPr>
          <a:xfrm flipV="1">
            <a:off x="7945853" y="4018534"/>
            <a:ext cx="343711" cy="303563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2" name="椭圆 661">
            <a:extLst>
              <a:ext uri="{FF2B5EF4-FFF2-40B4-BE49-F238E27FC236}">
                <a16:creationId xmlns:a16="http://schemas.microsoft.com/office/drawing/2014/main" id="{EE3A9E3F-23DD-5094-7417-30F1BC537B67}"/>
              </a:ext>
            </a:extLst>
          </p:cNvPr>
          <p:cNvSpPr/>
          <p:nvPr/>
        </p:nvSpPr>
        <p:spPr>
          <a:xfrm>
            <a:off x="3557894" y="3794189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3" name="直接连接符 662">
            <a:extLst>
              <a:ext uri="{FF2B5EF4-FFF2-40B4-BE49-F238E27FC236}">
                <a16:creationId xmlns:a16="http://schemas.microsoft.com/office/drawing/2014/main" id="{077458CC-72F3-D81E-9C1A-6BA9CFFB35ED}"/>
              </a:ext>
            </a:extLst>
          </p:cNvPr>
          <p:cNvCxnSpPr>
            <a:cxnSpLocks/>
            <a:stCxn id="9" idx="6"/>
            <a:endCxn id="662" idx="2"/>
          </p:cNvCxnSpPr>
          <p:nvPr/>
        </p:nvCxnSpPr>
        <p:spPr>
          <a:xfrm flipV="1">
            <a:off x="2914743" y="3949931"/>
            <a:ext cx="643151" cy="3781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9" name="直接连接符 668">
            <a:extLst>
              <a:ext uri="{FF2B5EF4-FFF2-40B4-BE49-F238E27FC236}">
                <a16:creationId xmlns:a16="http://schemas.microsoft.com/office/drawing/2014/main" id="{83E66A88-61A3-5003-6D91-1E4234EAB238}"/>
              </a:ext>
            </a:extLst>
          </p:cNvPr>
          <p:cNvCxnSpPr>
            <a:cxnSpLocks/>
            <a:stCxn id="662" idx="7"/>
            <a:endCxn id="4" idx="2"/>
          </p:cNvCxnSpPr>
          <p:nvPr/>
        </p:nvCxnSpPr>
        <p:spPr>
          <a:xfrm flipV="1">
            <a:off x="3828423" y="1748547"/>
            <a:ext cx="1241475" cy="2091258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5" name="椭圆 674">
            <a:extLst>
              <a:ext uri="{FF2B5EF4-FFF2-40B4-BE49-F238E27FC236}">
                <a16:creationId xmlns:a16="http://schemas.microsoft.com/office/drawing/2014/main" id="{DCCEEDD4-3A21-DC2A-4860-1377AC966757}"/>
              </a:ext>
            </a:extLst>
          </p:cNvPr>
          <p:cNvSpPr/>
          <p:nvPr/>
        </p:nvSpPr>
        <p:spPr>
          <a:xfrm>
            <a:off x="2108343" y="5135250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6" name="直接连接符 675">
            <a:extLst>
              <a:ext uri="{FF2B5EF4-FFF2-40B4-BE49-F238E27FC236}">
                <a16:creationId xmlns:a16="http://schemas.microsoft.com/office/drawing/2014/main" id="{678F6346-034B-33F7-7381-FA9E8F15CA28}"/>
              </a:ext>
            </a:extLst>
          </p:cNvPr>
          <p:cNvCxnSpPr>
            <a:cxnSpLocks/>
            <a:stCxn id="675" idx="0"/>
            <a:endCxn id="9" idx="4"/>
          </p:cNvCxnSpPr>
          <p:nvPr/>
        </p:nvCxnSpPr>
        <p:spPr>
          <a:xfrm flipH="1" flipV="1">
            <a:off x="2143316" y="4444941"/>
            <a:ext cx="123499" cy="690309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9" name="椭圆 678">
            <a:extLst>
              <a:ext uri="{FF2B5EF4-FFF2-40B4-BE49-F238E27FC236}">
                <a16:creationId xmlns:a16="http://schemas.microsoft.com/office/drawing/2014/main" id="{7EFAF5FB-9638-07FE-7EF7-D225A364F9CE}"/>
              </a:ext>
            </a:extLst>
          </p:cNvPr>
          <p:cNvSpPr/>
          <p:nvPr/>
        </p:nvSpPr>
        <p:spPr>
          <a:xfrm>
            <a:off x="4520498" y="1328820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0" name="直接连接符 679">
            <a:extLst>
              <a:ext uri="{FF2B5EF4-FFF2-40B4-BE49-F238E27FC236}">
                <a16:creationId xmlns:a16="http://schemas.microsoft.com/office/drawing/2014/main" id="{89AC5286-FB2C-A349-AA6C-09E939CF68AD}"/>
              </a:ext>
            </a:extLst>
          </p:cNvPr>
          <p:cNvCxnSpPr>
            <a:cxnSpLocks/>
            <a:stCxn id="679" idx="2"/>
            <a:endCxn id="10" idx="6"/>
          </p:cNvCxnSpPr>
          <p:nvPr/>
        </p:nvCxnSpPr>
        <p:spPr>
          <a:xfrm flipH="1">
            <a:off x="4206456" y="1484562"/>
            <a:ext cx="314042" cy="222706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4" name="直接连接符 683">
            <a:extLst>
              <a:ext uri="{FF2B5EF4-FFF2-40B4-BE49-F238E27FC236}">
                <a16:creationId xmlns:a16="http://schemas.microsoft.com/office/drawing/2014/main" id="{AE429415-0D0A-A162-D119-4E69854A8AF6}"/>
              </a:ext>
            </a:extLst>
          </p:cNvPr>
          <p:cNvCxnSpPr>
            <a:cxnSpLocks/>
            <a:stCxn id="679" idx="6"/>
            <a:endCxn id="4" idx="2"/>
          </p:cNvCxnSpPr>
          <p:nvPr/>
        </p:nvCxnSpPr>
        <p:spPr>
          <a:xfrm>
            <a:off x="4837442" y="1484562"/>
            <a:ext cx="232456" cy="263985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6" name="椭圆 695">
            <a:extLst>
              <a:ext uri="{FF2B5EF4-FFF2-40B4-BE49-F238E27FC236}">
                <a16:creationId xmlns:a16="http://schemas.microsoft.com/office/drawing/2014/main" id="{79250546-5E7F-7101-CBAB-F1D713CB2277}"/>
              </a:ext>
            </a:extLst>
          </p:cNvPr>
          <p:cNvSpPr/>
          <p:nvPr/>
        </p:nvSpPr>
        <p:spPr>
          <a:xfrm>
            <a:off x="8902519" y="2718988"/>
            <a:ext cx="316944" cy="3114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7" name="直接连接符 696">
            <a:extLst>
              <a:ext uri="{FF2B5EF4-FFF2-40B4-BE49-F238E27FC236}">
                <a16:creationId xmlns:a16="http://schemas.microsoft.com/office/drawing/2014/main" id="{BBA80488-E757-0A50-E56D-DAC396690D2B}"/>
              </a:ext>
            </a:extLst>
          </p:cNvPr>
          <p:cNvCxnSpPr>
            <a:cxnSpLocks/>
            <a:endCxn id="696" idx="2"/>
          </p:cNvCxnSpPr>
          <p:nvPr/>
        </p:nvCxnSpPr>
        <p:spPr>
          <a:xfrm>
            <a:off x="8473933" y="2664450"/>
            <a:ext cx="428586" cy="21028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3" name="直接连接符 702">
            <a:extLst>
              <a:ext uri="{FF2B5EF4-FFF2-40B4-BE49-F238E27FC236}">
                <a16:creationId xmlns:a16="http://schemas.microsoft.com/office/drawing/2014/main" id="{CFE3F362-8518-72B1-06E9-C07AD4688EA6}"/>
              </a:ext>
            </a:extLst>
          </p:cNvPr>
          <p:cNvCxnSpPr>
            <a:cxnSpLocks/>
            <a:stCxn id="5" idx="0"/>
            <a:endCxn id="696" idx="2"/>
          </p:cNvCxnSpPr>
          <p:nvPr/>
        </p:nvCxnSpPr>
        <p:spPr>
          <a:xfrm flipV="1">
            <a:off x="8289564" y="2874730"/>
            <a:ext cx="612955" cy="229403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5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341</Words>
  <Application>Microsoft Office PowerPoint</Application>
  <PresentationFormat>宽屏</PresentationFormat>
  <Paragraphs>171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Winde Blmoista</dc:creator>
  <cp:lastModifiedBy>Winde Blmoista</cp:lastModifiedBy>
  <cp:revision>10</cp:revision>
  <cp:lastPrinted>2022-05-20T06:38:50Z</cp:lastPrinted>
  <dcterms:created xsi:type="dcterms:W3CDTF">2022-05-15T06:39:29Z</dcterms:created>
  <dcterms:modified xsi:type="dcterms:W3CDTF">2022-05-20T07:49:47Z</dcterms:modified>
</cp:coreProperties>
</file>