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8193325" cy="5119846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0">
          <p15:clr>
            <a:srgbClr val="A4A3A4"/>
          </p15:clr>
        </p15:guide>
        <p15:guide id="2" pos="151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5D5"/>
    <a:srgbClr val="C5E0B4"/>
    <a:srgbClr val="FFE699"/>
    <a:srgbClr val="5B9BD5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-1068" y="16"/>
      </p:cViewPr>
      <p:guideLst>
        <p:guide orient="horz" pos="16120"/>
        <p:guide pos="151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27032" y="1279525"/>
            <a:ext cx="325158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24213" y="9876728"/>
            <a:ext cx="36145277" cy="1632731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162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24213" y="26891436"/>
            <a:ext cx="36145277" cy="12361285"/>
          </a:xfrm>
        </p:spPr>
        <p:txBody>
          <a:bodyPr>
            <a:normAutofit/>
          </a:bodyPr>
          <a:lstStyle>
            <a:lvl1pPr marL="0" indent="0" algn="ctr">
              <a:buNone/>
              <a:defRPr sz="94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409825" indent="0" algn="ctr">
              <a:buNone/>
              <a:defRPr sz="10540"/>
            </a:lvl2pPr>
            <a:lvl3pPr marL="4819015" indent="0" algn="ctr">
              <a:buNone/>
              <a:defRPr sz="9485"/>
            </a:lvl3pPr>
            <a:lvl4pPr marL="7228840" indent="0" algn="ctr">
              <a:buNone/>
              <a:defRPr sz="8435"/>
            </a:lvl4pPr>
            <a:lvl5pPr marL="9638665" indent="0" algn="ctr">
              <a:buNone/>
              <a:defRPr sz="8435"/>
            </a:lvl5pPr>
            <a:lvl6pPr marL="12048490" indent="0" algn="ctr">
              <a:buNone/>
              <a:defRPr sz="8435"/>
            </a:lvl6pPr>
            <a:lvl7pPr marL="14457680" indent="0" algn="ctr">
              <a:buNone/>
              <a:defRPr sz="8435"/>
            </a:lvl7pPr>
            <a:lvl8pPr marL="16867505" indent="0" algn="ctr">
              <a:buNone/>
              <a:defRPr sz="8435"/>
            </a:lvl8pPr>
            <a:lvl9pPr marL="19277330" indent="0" algn="ctr">
              <a:buNone/>
              <a:defRPr sz="8435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13317" y="4117609"/>
            <a:ext cx="41567068" cy="415011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290" y="1929451"/>
            <a:ext cx="41567068" cy="9896146"/>
          </a:xfrm>
        </p:spPr>
        <p:txBody>
          <a:bodyPr anchor="ctr" anchorCtr="0">
            <a:normAutofit/>
          </a:bodyPr>
          <a:lstStyle>
            <a:lvl1pPr>
              <a:defRPr sz="126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0290" y="13629417"/>
            <a:ext cx="41567068" cy="32485423"/>
          </a:xfrm>
        </p:spPr>
        <p:txBody>
          <a:bodyPr>
            <a:normAutofit/>
          </a:bodyPr>
          <a:lstStyle>
            <a:lvl1pPr>
              <a:defRPr sz="105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4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8216" y="28004403"/>
            <a:ext cx="28941322" cy="6057281"/>
          </a:xfrm>
        </p:spPr>
        <p:txBody>
          <a:bodyPr anchor="b">
            <a:normAutofit/>
          </a:bodyPr>
          <a:lstStyle>
            <a:lvl1pPr>
              <a:defRPr sz="210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88216" y="34416704"/>
            <a:ext cx="28941322" cy="4834398"/>
          </a:xfrm>
        </p:spPr>
        <p:txBody>
          <a:bodyPr>
            <a:normAutofit/>
          </a:bodyPr>
          <a:lstStyle>
            <a:lvl1pPr marL="0" indent="0">
              <a:buNone/>
              <a:defRPr sz="9485">
                <a:solidFill>
                  <a:schemeClr val="tx1"/>
                </a:solidFill>
              </a:defRPr>
            </a:lvl1pPr>
            <a:lvl2pPr marL="2409825" indent="0">
              <a:buNone/>
              <a:defRPr sz="10540">
                <a:solidFill>
                  <a:schemeClr val="tx1">
                    <a:tint val="75000"/>
                  </a:schemeClr>
                </a:solidFill>
              </a:defRPr>
            </a:lvl2pPr>
            <a:lvl3pPr marL="4819015" indent="0">
              <a:buNone/>
              <a:defRPr sz="9485">
                <a:solidFill>
                  <a:schemeClr val="tx1">
                    <a:tint val="75000"/>
                  </a:schemeClr>
                </a:solidFill>
              </a:defRPr>
            </a:lvl3pPr>
            <a:lvl4pPr marL="7228840" indent="0">
              <a:buNone/>
              <a:defRPr sz="8435">
                <a:solidFill>
                  <a:schemeClr val="tx1">
                    <a:tint val="75000"/>
                  </a:schemeClr>
                </a:solidFill>
              </a:defRPr>
            </a:lvl4pPr>
            <a:lvl5pPr marL="9638665" indent="0">
              <a:buNone/>
              <a:defRPr sz="8435">
                <a:solidFill>
                  <a:schemeClr val="tx1">
                    <a:tint val="75000"/>
                  </a:schemeClr>
                </a:solidFill>
              </a:defRPr>
            </a:lvl5pPr>
            <a:lvl6pPr marL="12048490" indent="0">
              <a:buNone/>
              <a:defRPr sz="8435">
                <a:solidFill>
                  <a:schemeClr val="tx1">
                    <a:tint val="75000"/>
                  </a:schemeClr>
                </a:solidFill>
              </a:defRPr>
            </a:lvl6pPr>
            <a:lvl7pPr marL="14457680" indent="0">
              <a:buNone/>
              <a:defRPr sz="8435">
                <a:solidFill>
                  <a:schemeClr val="tx1">
                    <a:tint val="75000"/>
                  </a:schemeClr>
                </a:solidFill>
              </a:defRPr>
            </a:lvl7pPr>
            <a:lvl8pPr marL="16867505" indent="0">
              <a:buNone/>
              <a:defRPr sz="8435">
                <a:solidFill>
                  <a:schemeClr val="tx1">
                    <a:tint val="75000"/>
                  </a:schemeClr>
                </a:solidFill>
              </a:defRPr>
            </a:lvl8pPr>
            <a:lvl9pPr marL="19277330" indent="0">
              <a:buNone/>
              <a:defRPr sz="8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290" y="1929451"/>
            <a:ext cx="41567068" cy="9896146"/>
          </a:xfrm>
        </p:spPr>
        <p:txBody>
          <a:bodyPr>
            <a:normAutofit/>
          </a:bodyPr>
          <a:lstStyle>
            <a:lvl1pPr>
              <a:defRPr sz="1265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290" y="13629417"/>
            <a:ext cx="20482323" cy="3248542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5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4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645035" y="13629417"/>
            <a:ext cx="20482323" cy="3248542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5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4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4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9594" y="2725883"/>
            <a:ext cx="41567068" cy="98961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9594" y="13027211"/>
            <a:ext cx="20388193" cy="6151011"/>
          </a:xfrm>
        </p:spPr>
        <p:txBody>
          <a:bodyPr anchor="b"/>
          <a:lstStyle>
            <a:lvl1pPr marL="0" indent="0">
              <a:buNone/>
              <a:defRPr sz="12650" b="1"/>
            </a:lvl1pPr>
            <a:lvl2pPr marL="2409825" indent="0">
              <a:buNone/>
              <a:defRPr sz="10540" b="1"/>
            </a:lvl2pPr>
            <a:lvl3pPr marL="4819015" indent="0">
              <a:buNone/>
              <a:defRPr sz="9485" b="1"/>
            </a:lvl3pPr>
            <a:lvl4pPr marL="7228840" indent="0">
              <a:buNone/>
              <a:defRPr sz="8435" b="1"/>
            </a:lvl4pPr>
            <a:lvl5pPr marL="9638665" indent="0">
              <a:buNone/>
              <a:defRPr sz="8435" b="1"/>
            </a:lvl5pPr>
            <a:lvl6pPr marL="12048490" indent="0">
              <a:buNone/>
              <a:defRPr sz="8435" b="1"/>
            </a:lvl6pPr>
            <a:lvl7pPr marL="14457680" indent="0">
              <a:buNone/>
              <a:defRPr sz="8435" b="1"/>
            </a:lvl7pPr>
            <a:lvl8pPr marL="16867505" indent="0">
              <a:buNone/>
              <a:defRPr sz="8435" b="1"/>
            </a:lvl8pPr>
            <a:lvl9pPr marL="19277330" indent="0">
              <a:buNone/>
              <a:defRPr sz="84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19594" y="19527135"/>
            <a:ext cx="20388193" cy="266825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4398062" y="13027211"/>
            <a:ext cx="20488601" cy="6151011"/>
          </a:xfrm>
        </p:spPr>
        <p:txBody>
          <a:bodyPr anchor="b"/>
          <a:lstStyle>
            <a:lvl1pPr marL="0" indent="0">
              <a:buNone/>
              <a:defRPr sz="12650" b="1"/>
            </a:lvl1pPr>
            <a:lvl2pPr marL="2409825" indent="0">
              <a:buNone/>
              <a:defRPr sz="10540" b="1"/>
            </a:lvl2pPr>
            <a:lvl3pPr marL="4819015" indent="0">
              <a:buNone/>
              <a:defRPr sz="9485" b="1"/>
            </a:lvl3pPr>
            <a:lvl4pPr marL="7228840" indent="0">
              <a:buNone/>
              <a:defRPr sz="8435" b="1"/>
            </a:lvl4pPr>
            <a:lvl5pPr marL="9638665" indent="0">
              <a:buNone/>
              <a:defRPr sz="8435" b="1"/>
            </a:lvl5pPr>
            <a:lvl6pPr marL="12048490" indent="0">
              <a:buNone/>
              <a:defRPr sz="8435" b="1"/>
            </a:lvl6pPr>
            <a:lvl7pPr marL="14457680" indent="0">
              <a:buNone/>
              <a:defRPr sz="8435" b="1"/>
            </a:lvl7pPr>
            <a:lvl8pPr marL="16867505" indent="0">
              <a:buNone/>
              <a:defRPr sz="8435" b="1"/>
            </a:lvl8pPr>
            <a:lvl9pPr marL="19277330" indent="0">
              <a:buNone/>
              <a:defRPr sz="84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4398062" y="19527135"/>
            <a:ext cx="20488601" cy="266825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3317" y="20651532"/>
            <a:ext cx="41567068" cy="9896146"/>
          </a:xfrm>
        </p:spPr>
        <p:txBody>
          <a:bodyPr>
            <a:normAutofit/>
          </a:bodyPr>
          <a:lstStyle>
            <a:lvl1pPr algn="ctr">
              <a:defRPr sz="25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6523" y="948133"/>
            <a:ext cx="16464600" cy="11946480"/>
          </a:xfrm>
        </p:spPr>
        <p:txBody>
          <a:bodyPr anchor="ctr" anchorCtr="0">
            <a:normAutofit/>
          </a:bodyPr>
          <a:lstStyle>
            <a:lvl1pPr>
              <a:defRPr sz="126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0491810" y="5721305"/>
            <a:ext cx="22995476" cy="38033183"/>
          </a:xfrm>
        </p:spPr>
        <p:txBody>
          <a:bodyPr/>
          <a:lstStyle>
            <a:lvl1pPr marL="0" indent="0">
              <a:buNone/>
              <a:defRPr sz="16865"/>
            </a:lvl1pPr>
            <a:lvl2pPr marL="2409825" indent="0">
              <a:buNone/>
              <a:defRPr sz="14755"/>
            </a:lvl2pPr>
            <a:lvl3pPr marL="4819015" indent="0">
              <a:buNone/>
              <a:defRPr sz="12650"/>
            </a:lvl3pPr>
            <a:lvl4pPr marL="7228840" indent="0">
              <a:buNone/>
              <a:defRPr sz="10540"/>
            </a:lvl4pPr>
            <a:lvl5pPr marL="9638665" indent="0">
              <a:buNone/>
              <a:defRPr sz="10540"/>
            </a:lvl5pPr>
            <a:lvl6pPr marL="12048490" indent="0">
              <a:buNone/>
              <a:defRPr sz="10540"/>
            </a:lvl6pPr>
            <a:lvl7pPr marL="14457680" indent="0">
              <a:buNone/>
              <a:defRPr sz="10540"/>
            </a:lvl7pPr>
            <a:lvl8pPr marL="16867505" indent="0">
              <a:buNone/>
              <a:defRPr sz="10540"/>
            </a:lvl8pPr>
            <a:lvl9pPr marL="19277330" indent="0">
              <a:buNone/>
              <a:defRPr sz="1054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76604" y="15359761"/>
            <a:ext cx="16464600" cy="284558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8435"/>
            </a:lvl1pPr>
            <a:lvl2pPr marL="2409825" indent="0">
              <a:buNone/>
              <a:defRPr sz="7380"/>
            </a:lvl2pPr>
            <a:lvl3pPr marL="4819015" indent="0">
              <a:buNone/>
              <a:defRPr sz="6325"/>
            </a:lvl3pPr>
            <a:lvl4pPr marL="7228840" indent="0">
              <a:buNone/>
              <a:defRPr sz="5270"/>
            </a:lvl4pPr>
            <a:lvl5pPr marL="9638665" indent="0">
              <a:buNone/>
              <a:defRPr sz="5270"/>
            </a:lvl5pPr>
            <a:lvl6pPr marL="12048490" indent="0">
              <a:buNone/>
              <a:defRPr sz="5270"/>
            </a:lvl6pPr>
            <a:lvl7pPr marL="14457680" indent="0">
              <a:buNone/>
              <a:defRPr sz="5270"/>
            </a:lvl7pPr>
            <a:lvl8pPr marL="16867505" indent="0">
              <a:buNone/>
              <a:defRPr sz="5270"/>
            </a:lvl8pPr>
            <a:lvl9pPr marL="19277330" indent="0">
              <a:buNone/>
              <a:defRPr sz="527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835159" y="2725883"/>
            <a:ext cx="6045226" cy="43388957"/>
          </a:xfrm>
        </p:spPr>
        <p:txBody>
          <a:bodyPr vert="eaVert">
            <a:normAutofit/>
          </a:bodyPr>
          <a:lstStyle>
            <a:lvl1pPr>
              <a:defRPr sz="189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13317" y="2725883"/>
            <a:ext cx="35101546" cy="43388957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13317" y="2725883"/>
            <a:ext cx="41567068" cy="9896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3317" y="13629417"/>
            <a:ext cx="41567068" cy="3248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313317" y="47454075"/>
            <a:ext cx="10843583" cy="272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964164" y="47454075"/>
            <a:ext cx="16265374" cy="272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036802" y="47454075"/>
            <a:ext cx="10843583" cy="272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819015" rtl="0" eaLnBrk="1" latinLnBrk="0" hangingPunct="1">
        <a:lnSpc>
          <a:spcPct val="90000"/>
        </a:lnSpc>
        <a:spcBef>
          <a:spcPct val="0"/>
        </a:spcBef>
        <a:buNone/>
        <a:defRPr sz="21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4595" indent="-1204595" algn="l" defTabSz="4819015" rtl="0" eaLnBrk="1" latinLnBrk="0" hangingPunct="1">
        <a:lnSpc>
          <a:spcPct val="90000"/>
        </a:lnSpc>
        <a:spcBef>
          <a:spcPts val="5280"/>
        </a:spcBef>
        <a:buFont typeface="Arial" panose="020B0604020202020204" pitchFamily="34" charset="0"/>
        <a:buChar char="•"/>
        <a:defRPr sz="12650" kern="1200">
          <a:solidFill>
            <a:schemeClr val="tx1"/>
          </a:solidFill>
          <a:latin typeface="+mn-lt"/>
          <a:ea typeface="+mn-ea"/>
          <a:cs typeface="+mn-cs"/>
        </a:defRPr>
      </a:lvl1pPr>
      <a:lvl2pPr marL="3614420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10540" kern="1200">
          <a:solidFill>
            <a:schemeClr val="tx1"/>
          </a:solidFill>
          <a:latin typeface="+mn-lt"/>
          <a:ea typeface="+mn-ea"/>
          <a:cs typeface="+mn-cs"/>
        </a:defRPr>
      </a:lvl2pPr>
      <a:lvl3pPr marL="6024245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3pPr>
      <a:lvl4pPr marL="8434070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4pPr>
      <a:lvl5pPr marL="10843260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5pPr>
      <a:lvl6pPr marL="13253085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6pPr>
      <a:lvl7pPr marL="15662910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7pPr>
      <a:lvl8pPr marL="18072735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8pPr>
      <a:lvl9pPr marL="20481925" indent="-1204595" algn="l" defTabSz="4819015" rtl="0" eaLnBrk="1" latinLnBrk="0" hangingPunct="1">
        <a:lnSpc>
          <a:spcPct val="90000"/>
        </a:lnSpc>
        <a:spcBef>
          <a:spcPts val="2645"/>
        </a:spcBef>
        <a:buFont typeface="Arial" panose="020B0604020202020204" pitchFamily="34" charset="0"/>
        <a:buChar char="•"/>
        <a:defRPr sz="9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1pPr>
      <a:lvl2pPr marL="2409825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2pPr>
      <a:lvl3pPr marL="4819015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3pPr>
      <a:lvl4pPr marL="7228840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4pPr>
      <a:lvl5pPr marL="9638665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5pPr>
      <a:lvl6pPr marL="12048490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6pPr>
      <a:lvl7pPr marL="14457680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7pPr>
      <a:lvl8pPr marL="16867505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8pPr>
      <a:lvl9pPr marL="19277330" algn="l" defTabSz="4819015" rtl="0" eaLnBrk="1" latinLnBrk="0" hangingPunct="1">
        <a:defRPr sz="9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9657715" y="1884680"/>
            <a:ext cx="5861685" cy="10770235"/>
            <a:chOff x="15209" y="2968"/>
            <a:chExt cx="9231" cy="16961"/>
          </a:xfrm>
        </p:grpSpPr>
        <p:sp>
          <p:nvSpPr>
            <p:cNvPr id="225" name="矩形 224"/>
            <p:cNvSpPr/>
            <p:nvPr/>
          </p:nvSpPr>
          <p:spPr>
            <a:xfrm>
              <a:off x="15350" y="2968"/>
              <a:ext cx="9090" cy="16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15209" y="3288"/>
              <a:ext cx="8457" cy="16641"/>
              <a:chOff x="9492" y="3886"/>
              <a:chExt cx="8457" cy="1664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9854" y="3886"/>
                <a:ext cx="7743" cy="3063"/>
                <a:chOff x="3464" y="4816"/>
                <a:chExt cx="7743" cy="3063"/>
              </a:xfrm>
            </p:grpSpPr>
            <p:pic>
              <p:nvPicPr>
                <p:cNvPr id="4" name="图片 3" descr="柴犬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4" y="5256"/>
                  <a:ext cx="1502" cy="1477"/>
                </a:xfrm>
                <a:prstGeom prst="rect">
                  <a:avLst/>
                </a:prstGeom>
              </p:spPr>
            </p:pic>
            <p:grpSp>
              <p:nvGrpSpPr>
                <p:cNvPr id="13" name="组合 12"/>
                <p:cNvGrpSpPr/>
                <p:nvPr/>
              </p:nvGrpSpPr>
              <p:grpSpPr>
                <a:xfrm>
                  <a:off x="5562" y="6388"/>
                  <a:ext cx="5630" cy="505"/>
                  <a:chOff x="31178" y="5120"/>
                  <a:chExt cx="5630" cy="505"/>
                </a:xfrm>
              </p:grpSpPr>
              <p:sp>
                <p:nvSpPr>
                  <p:cNvPr id="5" name="圆角矩形 4"/>
                  <p:cNvSpPr/>
                  <p:nvPr/>
                </p:nvSpPr>
                <p:spPr>
                  <a:xfrm>
                    <a:off x="31178" y="5120"/>
                    <a:ext cx="5630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32494" y="5121"/>
                    <a:ext cx="2683" cy="504"/>
                  </a:xfrm>
                  <a:prstGeom prst="roundRect">
                    <a:avLst/>
                  </a:prstGeom>
                  <a:solidFill>
                    <a:srgbClr val="FFE699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31560" y="5121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8" name="圆角矩形 7"/>
                  <p:cNvSpPr/>
                  <p:nvPr/>
                </p:nvSpPr>
                <p:spPr>
                  <a:xfrm>
                    <a:off x="32915" y="5121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圆角矩形 8"/>
                  <p:cNvSpPr/>
                  <p:nvPr/>
                </p:nvSpPr>
                <p:spPr>
                  <a:xfrm>
                    <a:off x="35382" y="5120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pic>
              <p:nvPicPr>
                <p:cNvPr id="16" name="图片 15" descr="音频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6" y="4816"/>
                  <a:ext cx="5631" cy="1017"/>
                </a:xfrm>
                <a:prstGeom prst="rect">
                  <a:avLst/>
                </a:prstGeom>
              </p:spPr>
            </p:pic>
            <p:sp>
              <p:nvSpPr>
                <p:cNvPr id="17" name="文本框 16"/>
                <p:cNvSpPr txBox="1"/>
                <p:nvPr/>
              </p:nvSpPr>
              <p:spPr>
                <a:xfrm>
                  <a:off x="6438" y="7299"/>
                  <a:ext cx="38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dog sounds with noise</a:t>
                  </a: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11967" y="8532"/>
                <a:ext cx="5630" cy="1441"/>
                <a:chOff x="5404" y="9345"/>
                <a:chExt cx="5630" cy="1441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5404" y="9345"/>
                  <a:ext cx="5630" cy="505"/>
                  <a:chOff x="5275" y="10295"/>
                  <a:chExt cx="5630" cy="505"/>
                </a:xfrm>
              </p:grpSpPr>
              <p:sp>
                <p:nvSpPr>
                  <p:cNvPr id="21" name="圆角矩形 20"/>
                  <p:cNvSpPr/>
                  <p:nvPr/>
                </p:nvSpPr>
                <p:spPr>
                  <a:xfrm>
                    <a:off x="5275" y="10295"/>
                    <a:ext cx="5630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5657" y="10296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24" name="圆角矩形 23"/>
                  <p:cNvSpPr/>
                  <p:nvPr/>
                </p:nvSpPr>
                <p:spPr>
                  <a:xfrm>
                    <a:off x="7012" y="10296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25" name="圆角矩形 24"/>
                  <p:cNvSpPr/>
                  <p:nvPr/>
                </p:nvSpPr>
                <p:spPr>
                  <a:xfrm>
                    <a:off x="9479" y="10295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sp>
              <p:nvSpPr>
                <p:cNvPr id="33" name="文本框 32"/>
                <p:cNvSpPr txBox="1"/>
                <p:nvPr/>
              </p:nvSpPr>
              <p:spPr>
                <a:xfrm>
                  <a:off x="6808" y="10206"/>
                  <a:ext cx="31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clean dog sounds</a:t>
                  </a: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2020" y="11417"/>
                <a:ext cx="5749" cy="1218"/>
                <a:chOff x="5615" y="12247"/>
                <a:chExt cx="5749" cy="1218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5615" y="12247"/>
                  <a:ext cx="2846" cy="1165"/>
                  <a:chOff x="5615" y="12247"/>
                  <a:chExt cx="2846" cy="1165"/>
                </a:xfrm>
              </p:grpSpPr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5615" y="12247"/>
                    <a:ext cx="2846" cy="505"/>
                    <a:chOff x="5799" y="12367"/>
                    <a:chExt cx="2846" cy="505"/>
                  </a:xfrm>
                </p:grpSpPr>
                <p:sp>
                  <p:nvSpPr>
                    <p:cNvPr id="29" name="圆角矩形 28"/>
                    <p:cNvSpPr/>
                    <p:nvPr/>
                  </p:nvSpPr>
                  <p:spPr>
                    <a:xfrm>
                      <a:off x="5799" y="12367"/>
                      <a:ext cx="2846" cy="504"/>
                    </a:xfrm>
                    <a:prstGeom prst="roundRect">
                      <a:avLst/>
                    </a:prstGeom>
                    <a:solidFill>
                      <a:srgbClr val="5B9BD5">
                        <a:alpha val="2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圆角矩形 29"/>
                    <p:cNvSpPr/>
                    <p:nvPr/>
                  </p:nvSpPr>
                  <p:spPr>
                    <a:xfrm>
                      <a:off x="5929" y="12368"/>
                      <a:ext cx="1221" cy="504"/>
                    </a:xfrm>
                    <a:prstGeom prst="roundRect">
                      <a:avLst/>
                    </a:prstGeom>
                    <a:solidFill>
                      <a:srgbClr val="C5E0B4">
                        <a:alpha val="5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Bark</a:t>
                      </a:r>
                    </a:p>
                  </p:txBody>
                </p:sp>
                <p:sp>
                  <p:nvSpPr>
                    <p:cNvPr id="31" name="圆角矩形 30"/>
                    <p:cNvSpPr/>
                    <p:nvPr/>
                  </p:nvSpPr>
                  <p:spPr>
                    <a:xfrm>
                      <a:off x="7284" y="12368"/>
                      <a:ext cx="1221" cy="504"/>
                    </a:xfrm>
                    <a:prstGeom prst="roundRect">
                      <a:avLst/>
                    </a:prstGeom>
                    <a:solidFill>
                      <a:srgbClr val="C5E0B4">
                        <a:alpha val="5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Bark</a:t>
                      </a:r>
                    </a:p>
                  </p:txBody>
                </p: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064" y="12832"/>
                    <a:ext cx="19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sentence1</a:t>
                    </a: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9416" y="12247"/>
                  <a:ext cx="1948" cy="1219"/>
                  <a:chOff x="12582" y="11927"/>
                  <a:chExt cx="1948" cy="1219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12754" y="11927"/>
                    <a:ext cx="1604" cy="504"/>
                    <a:chOff x="16640" y="10807"/>
                    <a:chExt cx="1604" cy="504"/>
                  </a:xfrm>
                </p:grpSpPr>
                <p:sp>
                  <p:nvSpPr>
                    <p:cNvPr id="36" name="圆角矩形 35"/>
                    <p:cNvSpPr/>
                    <p:nvPr/>
                  </p:nvSpPr>
                  <p:spPr>
                    <a:xfrm>
                      <a:off x="16640" y="10807"/>
                      <a:ext cx="1604" cy="504"/>
                    </a:xfrm>
                    <a:prstGeom prst="roundRect">
                      <a:avLst/>
                    </a:prstGeom>
                    <a:solidFill>
                      <a:srgbClr val="5B9BD5">
                        <a:alpha val="2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圆角矩形 38"/>
                    <p:cNvSpPr/>
                    <p:nvPr/>
                  </p:nvSpPr>
                  <p:spPr>
                    <a:xfrm>
                      <a:off x="16818" y="10807"/>
                      <a:ext cx="1221" cy="504"/>
                    </a:xfrm>
                    <a:prstGeom prst="roundRect">
                      <a:avLst/>
                    </a:prstGeom>
                    <a:solidFill>
                      <a:srgbClr val="C5E0B4">
                        <a:alpha val="5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Bark</a:t>
                      </a:r>
                    </a:p>
                  </p:txBody>
                </p:sp>
              </p:grp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2582" y="12566"/>
                    <a:ext cx="19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sentence2</a:t>
                    </a:r>
                  </a:p>
                </p:txBody>
              </p:sp>
            </p:grpSp>
            <p:sp>
              <p:nvSpPr>
                <p:cNvPr id="46" name="文本框 45"/>
                <p:cNvSpPr txBox="1"/>
                <p:nvPr/>
              </p:nvSpPr>
              <p:spPr>
                <a:xfrm>
                  <a:off x="8730" y="12247"/>
                  <a:ext cx="58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...</a:t>
                  </a: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>
                <a:off x="11753" y="14172"/>
                <a:ext cx="6075" cy="1243"/>
                <a:chOff x="15230" y="8973"/>
                <a:chExt cx="6075" cy="1243"/>
              </a:xfrm>
            </p:grpSpPr>
            <p:sp>
              <p:nvSpPr>
                <p:cNvPr id="162" name="圆角矩形 161"/>
                <p:cNvSpPr/>
                <p:nvPr/>
              </p:nvSpPr>
              <p:spPr>
                <a:xfrm>
                  <a:off x="15230" y="8973"/>
                  <a:ext cx="6075" cy="504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文本框 162"/>
                <p:cNvSpPr txBox="1"/>
                <p:nvPr/>
              </p:nvSpPr>
              <p:spPr>
                <a:xfrm>
                  <a:off x="15477" y="9636"/>
                  <a:ext cx="57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dirty="0"/>
                    <a:t>frame-wise phonemes in sentence</a:t>
                  </a:r>
                </a:p>
              </p:txBody>
            </p:sp>
            <p:grpSp>
              <p:nvGrpSpPr>
                <p:cNvPr id="178" name="组合 177"/>
                <p:cNvGrpSpPr/>
                <p:nvPr/>
              </p:nvGrpSpPr>
              <p:grpSpPr>
                <a:xfrm>
                  <a:off x="15445" y="8973"/>
                  <a:ext cx="5650" cy="505"/>
                  <a:chOff x="15665" y="7879"/>
                  <a:chExt cx="5650" cy="505"/>
                </a:xfrm>
              </p:grpSpPr>
              <p:sp>
                <p:nvSpPr>
                  <p:cNvPr id="165" name="任意多边形 164"/>
                  <p:cNvSpPr/>
                  <p:nvPr/>
                </p:nvSpPr>
                <p:spPr>
                  <a:xfrm>
                    <a:off x="20821" y="7879"/>
                    <a:ext cx="494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615" h="504">
                        <a:moveTo>
                          <a:pt x="0" y="0"/>
                        </a:moveTo>
                        <a:lnTo>
                          <a:pt x="531" y="0"/>
                        </a:lnTo>
                        <a:cubicBezTo>
                          <a:pt x="577" y="0"/>
                          <a:pt x="615" y="38"/>
                          <a:pt x="615" y="84"/>
                        </a:cubicBezTo>
                        <a:lnTo>
                          <a:pt x="615" y="420"/>
                        </a:lnTo>
                        <a:cubicBezTo>
                          <a:pt x="615" y="466"/>
                          <a:pt x="577" y="504"/>
                          <a:pt x="531" y="504"/>
                        </a:cubicBez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  <a:sym typeface="+mn-ea"/>
                      </a:rPr>
                      <a:t>p4</a:t>
                    </a:r>
                    <a:endParaRPr lang="en-US" altLang="zh-CN" sz="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任意多边形 165"/>
                  <p:cNvSpPr/>
                  <p:nvPr/>
                </p:nvSpPr>
                <p:spPr>
                  <a:xfrm>
                    <a:off x="15665" y="7880"/>
                    <a:ext cx="486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486" h="504">
                        <a:moveTo>
                          <a:pt x="84" y="0"/>
                        </a:moveTo>
                        <a:lnTo>
                          <a:pt x="486" y="0"/>
                        </a:lnTo>
                        <a:lnTo>
                          <a:pt x="486" y="504"/>
                        </a:lnTo>
                        <a:lnTo>
                          <a:pt x="84" y="504"/>
                        </a:lnTo>
                        <a:cubicBezTo>
                          <a:pt x="38" y="504"/>
                          <a:pt x="0" y="466"/>
                          <a:pt x="0" y="420"/>
                        </a:cubicBezTo>
                        <a:lnTo>
                          <a:pt x="0" y="84"/>
                        </a:lnTo>
                        <a:cubicBezTo>
                          <a:pt x="0" y="38"/>
                          <a:pt x="38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67" name="任意多边形 166"/>
                  <p:cNvSpPr/>
                  <p:nvPr/>
                </p:nvSpPr>
                <p:spPr>
                  <a:xfrm>
                    <a:off x="16151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68" name="任意多边形 167"/>
                  <p:cNvSpPr/>
                  <p:nvPr/>
                </p:nvSpPr>
                <p:spPr>
                  <a:xfrm>
                    <a:off x="16618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p2</a:t>
                    </a:r>
                  </a:p>
                </p:txBody>
              </p:sp>
              <p:sp>
                <p:nvSpPr>
                  <p:cNvPr id="169" name="任意多边形 168"/>
                  <p:cNvSpPr/>
                  <p:nvPr/>
                </p:nvSpPr>
                <p:spPr>
                  <a:xfrm>
                    <a:off x="17085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70" name="任意多边形 169"/>
                  <p:cNvSpPr/>
                  <p:nvPr/>
                </p:nvSpPr>
                <p:spPr>
                  <a:xfrm>
                    <a:off x="18019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71" name="任意多边形 170"/>
                  <p:cNvSpPr/>
                  <p:nvPr/>
                </p:nvSpPr>
                <p:spPr>
                  <a:xfrm>
                    <a:off x="17552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72" name="任意多边形 171"/>
                  <p:cNvSpPr/>
                  <p:nvPr/>
                </p:nvSpPr>
                <p:spPr>
                  <a:xfrm>
                    <a:off x="18486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p3</a:t>
                    </a:r>
                  </a:p>
                </p:txBody>
              </p:sp>
              <p:sp>
                <p:nvSpPr>
                  <p:cNvPr id="173" name="任意多边形 172"/>
                  <p:cNvSpPr/>
                  <p:nvPr/>
                </p:nvSpPr>
                <p:spPr>
                  <a:xfrm>
                    <a:off x="18953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p3</a:t>
                    </a:r>
                  </a:p>
                </p:txBody>
              </p:sp>
              <p:sp>
                <p:nvSpPr>
                  <p:cNvPr id="175" name="任意多边形 174"/>
                  <p:cNvSpPr/>
                  <p:nvPr/>
                </p:nvSpPr>
                <p:spPr>
                  <a:xfrm>
                    <a:off x="19420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p3</a:t>
                    </a:r>
                  </a:p>
                </p:txBody>
              </p:sp>
              <p:sp>
                <p:nvSpPr>
                  <p:cNvPr id="176" name="任意多边形 175"/>
                  <p:cNvSpPr/>
                  <p:nvPr/>
                </p:nvSpPr>
                <p:spPr>
                  <a:xfrm>
                    <a:off x="19887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p4</a:t>
                    </a:r>
                  </a:p>
                </p:txBody>
              </p:sp>
              <p:sp>
                <p:nvSpPr>
                  <p:cNvPr id="177" name="任意多边形 176"/>
                  <p:cNvSpPr/>
                  <p:nvPr/>
                </p:nvSpPr>
                <p:spPr>
                  <a:xfrm>
                    <a:off x="20354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p4</a:t>
                    </a:r>
                  </a:p>
                </p:txBody>
              </p:sp>
            </p:grpSp>
          </p:grpSp>
          <p:grpSp>
            <p:nvGrpSpPr>
              <p:cNvPr id="203" name="组合 202"/>
              <p:cNvGrpSpPr/>
              <p:nvPr/>
            </p:nvGrpSpPr>
            <p:grpSpPr>
              <a:xfrm>
                <a:off x="11874" y="16724"/>
                <a:ext cx="6075" cy="1085"/>
                <a:chOff x="5063" y="15074"/>
                <a:chExt cx="6075" cy="1085"/>
              </a:xfrm>
            </p:grpSpPr>
            <p:sp>
              <p:nvSpPr>
                <p:cNvPr id="181" name="圆角矩形 180"/>
                <p:cNvSpPr/>
                <p:nvPr/>
              </p:nvSpPr>
              <p:spPr>
                <a:xfrm>
                  <a:off x="5063" y="15074"/>
                  <a:ext cx="6075" cy="504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圆角矩形 155"/>
                <p:cNvSpPr/>
                <p:nvPr/>
              </p:nvSpPr>
              <p:spPr>
                <a:xfrm>
                  <a:off x="5278" y="15074"/>
                  <a:ext cx="282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p1</a:t>
                  </a:r>
                </a:p>
              </p:txBody>
            </p:sp>
            <p:sp>
              <p:nvSpPr>
                <p:cNvPr id="182" name="文本框 181"/>
                <p:cNvSpPr txBox="1"/>
                <p:nvPr/>
              </p:nvSpPr>
              <p:spPr>
                <a:xfrm>
                  <a:off x="5189" y="15579"/>
                  <a:ext cx="57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/>
                    <a:t>frame-wise phonemes in sentence</a:t>
                  </a:r>
                </a:p>
              </p:txBody>
            </p:sp>
            <p:sp>
              <p:nvSpPr>
                <p:cNvPr id="200" name="圆角矩形 199"/>
                <p:cNvSpPr/>
                <p:nvPr/>
              </p:nvSpPr>
              <p:spPr>
                <a:xfrm>
                  <a:off x="8099" y="15075"/>
                  <a:ext cx="140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p3</a:t>
                  </a:r>
                </a:p>
              </p:txBody>
            </p:sp>
            <p:sp>
              <p:nvSpPr>
                <p:cNvPr id="201" name="圆角矩形 200"/>
                <p:cNvSpPr/>
                <p:nvPr/>
              </p:nvSpPr>
              <p:spPr>
                <a:xfrm>
                  <a:off x="9500" y="15075"/>
                  <a:ext cx="140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p4</a:t>
                  </a:r>
                </a:p>
              </p:txBody>
            </p:sp>
          </p:grpSp>
          <p:grpSp>
            <p:nvGrpSpPr>
              <p:cNvPr id="210" name="组合 209"/>
              <p:cNvGrpSpPr/>
              <p:nvPr/>
            </p:nvGrpSpPr>
            <p:grpSpPr>
              <a:xfrm>
                <a:off x="11873" y="19284"/>
                <a:ext cx="6074" cy="1243"/>
                <a:chOff x="12503" y="14304"/>
                <a:chExt cx="6074" cy="1243"/>
              </a:xfrm>
            </p:grpSpPr>
            <p:sp>
              <p:nvSpPr>
                <p:cNvPr id="205" name="圆角矩形 204"/>
                <p:cNvSpPr/>
                <p:nvPr/>
              </p:nvSpPr>
              <p:spPr>
                <a:xfrm>
                  <a:off x="12503" y="14304"/>
                  <a:ext cx="6075" cy="504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圆角矩形 205"/>
                <p:cNvSpPr/>
                <p:nvPr/>
              </p:nvSpPr>
              <p:spPr>
                <a:xfrm>
                  <a:off x="12718" y="14304"/>
                  <a:ext cx="4223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word1</a:t>
                  </a: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13818" y="14967"/>
                  <a:ext cx="318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/>
                    <a:t>words in sentence</a:t>
                  </a:r>
                </a:p>
              </p:txBody>
            </p:sp>
            <p:sp>
              <p:nvSpPr>
                <p:cNvPr id="209" name="圆角矩形 208"/>
                <p:cNvSpPr/>
                <p:nvPr/>
              </p:nvSpPr>
              <p:spPr>
                <a:xfrm>
                  <a:off x="16940" y="14305"/>
                  <a:ext cx="140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word2</a:t>
                  </a:r>
                </a:p>
              </p:txBody>
            </p:sp>
          </p:grpSp>
          <p:sp>
            <p:nvSpPr>
              <p:cNvPr id="211" name="下箭头 210"/>
              <p:cNvSpPr/>
              <p:nvPr/>
            </p:nvSpPr>
            <p:spPr>
              <a:xfrm>
                <a:off x="14725" y="7099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9492" y="7369"/>
                <a:ext cx="52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Audio Clean-up by AudioSep</a:t>
                </a:r>
              </a:p>
            </p:txBody>
          </p:sp>
          <p:sp>
            <p:nvSpPr>
              <p:cNvPr id="214" name="下箭头 213"/>
              <p:cNvSpPr/>
              <p:nvPr/>
            </p:nvSpPr>
            <p:spPr>
              <a:xfrm>
                <a:off x="14725" y="10189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文本框 214"/>
              <p:cNvSpPr txBox="1"/>
              <p:nvPr/>
            </p:nvSpPr>
            <p:spPr>
              <a:xfrm>
                <a:off x="10977" y="10459"/>
                <a:ext cx="37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Sentence Extraction</a:t>
                </a:r>
              </a:p>
            </p:txBody>
          </p:sp>
          <p:sp>
            <p:nvSpPr>
              <p:cNvPr id="216" name="下箭头 215"/>
              <p:cNvSpPr/>
              <p:nvPr/>
            </p:nvSpPr>
            <p:spPr>
              <a:xfrm>
                <a:off x="14725" y="12829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0637" y="13099"/>
                <a:ext cx="4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/>
                  <a:t>Phoneme Recognition</a:t>
                </a:r>
              </a:p>
            </p:txBody>
          </p:sp>
          <p:sp>
            <p:nvSpPr>
              <p:cNvPr id="220" name="下箭头 219"/>
              <p:cNvSpPr/>
              <p:nvPr/>
            </p:nvSpPr>
            <p:spPr>
              <a:xfrm>
                <a:off x="14789" y="15415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10702" y="15685"/>
                <a:ext cx="42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Phoneme Combination</a:t>
                </a:r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11826" y="18237"/>
                <a:ext cx="30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Word Discovery</a:t>
                </a:r>
              </a:p>
            </p:txBody>
          </p:sp>
          <p:sp>
            <p:nvSpPr>
              <p:cNvPr id="223" name="下箭头 222"/>
              <p:cNvSpPr/>
              <p:nvPr/>
            </p:nvSpPr>
            <p:spPr>
              <a:xfrm>
                <a:off x="14847" y="17967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CB489FB-C462-4479-A87F-065A5774A0F8}"/>
              </a:ext>
            </a:extLst>
          </p:cNvPr>
          <p:cNvGrpSpPr/>
          <p:nvPr/>
        </p:nvGrpSpPr>
        <p:grpSpPr>
          <a:xfrm>
            <a:off x="9810115" y="2037080"/>
            <a:ext cx="5861685" cy="10770235"/>
            <a:chOff x="15209" y="2968"/>
            <a:chExt cx="9231" cy="1696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4FF0F5C-9241-4A6A-A7B9-6214CC37096C}"/>
                </a:ext>
              </a:extLst>
            </p:cNvPr>
            <p:cNvSpPr/>
            <p:nvPr/>
          </p:nvSpPr>
          <p:spPr>
            <a:xfrm>
              <a:off x="15350" y="2968"/>
              <a:ext cx="9090" cy="16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976FEAA-9D13-41E0-81E6-F7E58024A580}"/>
                </a:ext>
              </a:extLst>
            </p:cNvPr>
            <p:cNvGrpSpPr/>
            <p:nvPr/>
          </p:nvGrpSpPr>
          <p:grpSpPr>
            <a:xfrm>
              <a:off x="15209" y="3288"/>
              <a:ext cx="8457" cy="16641"/>
              <a:chOff x="9492" y="3886"/>
              <a:chExt cx="8457" cy="16641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CFEA1776-F886-48DE-A3C2-C317CAEAA553}"/>
                  </a:ext>
                </a:extLst>
              </p:cNvPr>
              <p:cNvGrpSpPr/>
              <p:nvPr/>
            </p:nvGrpSpPr>
            <p:grpSpPr>
              <a:xfrm>
                <a:off x="9854" y="3886"/>
                <a:ext cx="7743" cy="3063"/>
                <a:chOff x="3464" y="4816"/>
                <a:chExt cx="7743" cy="3063"/>
              </a:xfrm>
            </p:grpSpPr>
            <p:pic>
              <p:nvPicPr>
                <p:cNvPr id="133" name="图片 132" descr="柴犬">
                  <a:extLst>
                    <a:ext uri="{FF2B5EF4-FFF2-40B4-BE49-F238E27FC236}">
                      <a16:creationId xmlns:a16="http://schemas.microsoft.com/office/drawing/2014/main" id="{EB6F94BB-A7E4-4C68-BCF4-C9F004352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4" y="5256"/>
                  <a:ext cx="1502" cy="1477"/>
                </a:xfrm>
                <a:prstGeom prst="rect">
                  <a:avLst/>
                </a:prstGeom>
              </p:spPr>
            </p:pic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5C0BCFA7-B144-48ED-B9C0-88FA777CF4EA}"/>
                    </a:ext>
                  </a:extLst>
                </p:cNvPr>
                <p:cNvGrpSpPr/>
                <p:nvPr/>
              </p:nvGrpSpPr>
              <p:grpSpPr>
                <a:xfrm>
                  <a:off x="5562" y="6388"/>
                  <a:ext cx="5630" cy="505"/>
                  <a:chOff x="31178" y="5120"/>
                  <a:chExt cx="5630" cy="505"/>
                </a:xfrm>
              </p:grpSpPr>
              <p:sp>
                <p:nvSpPr>
                  <p:cNvPr id="137" name="圆角矩形 4">
                    <a:extLst>
                      <a:ext uri="{FF2B5EF4-FFF2-40B4-BE49-F238E27FC236}">
                        <a16:creationId xmlns:a16="http://schemas.microsoft.com/office/drawing/2014/main" id="{BEAE84E3-4033-4B4A-8D89-2BB2740CA6E6}"/>
                      </a:ext>
                    </a:extLst>
                  </p:cNvPr>
                  <p:cNvSpPr/>
                  <p:nvPr/>
                </p:nvSpPr>
                <p:spPr>
                  <a:xfrm>
                    <a:off x="31178" y="5120"/>
                    <a:ext cx="5630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圆角矩形 9">
                    <a:extLst>
                      <a:ext uri="{FF2B5EF4-FFF2-40B4-BE49-F238E27FC236}">
                        <a16:creationId xmlns:a16="http://schemas.microsoft.com/office/drawing/2014/main" id="{252B2119-C613-4D67-8D87-4F9D3FC8B0FA}"/>
                      </a:ext>
                    </a:extLst>
                  </p:cNvPr>
                  <p:cNvSpPr/>
                  <p:nvPr/>
                </p:nvSpPr>
                <p:spPr>
                  <a:xfrm>
                    <a:off x="32494" y="5121"/>
                    <a:ext cx="2683" cy="504"/>
                  </a:xfrm>
                  <a:prstGeom prst="roundRect">
                    <a:avLst/>
                  </a:prstGeom>
                  <a:solidFill>
                    <a:srgbClr val="FFE699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139" name="圆角矩形 6">
                    <a:extLst>
                      <a:ext uri="{FF2B5EF4-FFF2-40B4-BE49-F238E27FC236}">
                        <a16:creationId xmlns:a16="http://schemas.microsoft.com/office/drawing/2014/main" id="{3F12166D-67CB-48A1-B157-052D32CA9342}"/>
                      </a:ext>
                    </a:extLst>
                  </p:cNvPr>
                  <p:cNvSpPr/>
                  <p:nvPr/>
                </p:nvSpPr>
                <p:spPr>
                  <a:xfrm>
                    <a:off x="31560" y="5121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140" name="圆角矩形 7">
                    <a:extLst>
                      <a:ext uri="{FF2B5EF4-FFF2-40B4-BE49-F238E27FC236}">
                        <a16:creationId xmlns:a16="http://schemas.microsoft.com/office/drawing/2014/main" id="{B6F9D70C-E273-426C-8F7E-C03DB00A89E1}"/>
                      </a:ext>
                    </a:extLst>
                  </p:cNvPr>
                  <p:cNvSpPr/>
                  <p:nvPr/>
                </p:nvSpPr>
                <p:spPr>
                  <a:xfrm>
                    <a:off x="32915" y="5121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圆角矩形 8">
                    <a:extLst>
                      <a:ext uri="{FF2B5EF4-FFF2-40B4-BE49-F238E27FC236}">
                        <a16:creationId xmlns:a16="http://schemas.microsoft.com/office/drawing/2014/main" id="{C06CEB38-7294-4BE4-83BA-B021D7FD010C}"/>
                      </a:ext>
                    </a:extLst>
                  </p:cNvPr>
                  <p:cNvSpPr/>
                  <p:nvPr/>
                </p:nvSpPr>
                <p:spPr>
                  <a:xfrm>
                    <a:off x="35382" y="5120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pic>
              <p:nvPicPr>
                <p:cNvPr id="135" name="图片 134" descr="音频2">
                  <a:extLst>
                    <a:ext uri="{FF2B5EF4-FFF2-40B4-BE49-F238E27FC236}">
                      <a16:creationId xmlns:a16="http://schemas.microsoft.com/office/drawing/2014/main" id="{99253DD7-E9AE-42A8-8605-0CEEB3C6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6" y="4816"/>
                  <a:ext cx="5631" cy="1017"/>
                </a:xfrm>
                <a:prstGeom prst="rect">
                  <a:avLst/>
                </a:prstGeom>
              </p:spPr>
            </p:pic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49C92AF1-B0EA-48F0-8F78-3585322CF00A}"/>
                    </a:ext>
                  </a:extLst>
                </p:cNvPr>
                <p:cNvSpPr txBox="1"/>
                <p:nvPr/>
              </p:nvSpPr>
              <p:spPr>
                <a:xfrm>
                  <a:off x="6438" y="7299"/>
                  <a:ext cx="38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dog sounds with noise</a:t>
                  </a:r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2ADBD68-70D6-488A-A3FC-198FC01E341D}"/>
                  </a:ext>
                </a:extLst>
              </p:cNvPr>
              <p:cNvGrpSpPr/>
              <p:nvPr/>
            </p:nvGrpSpPr>
            <p:grpSpPr>
              <a:xfrm>
                <a:off x="11967" y="8532"/>
                <a:ext cx="5630" cy="1441"/>
                <a:chOff x="5404" y="9345"/>
                <a:chExt cx="5630" cy="1441"/>
              </a:xfrm>
            </p:grpSpPr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EBC5B313-5A31-416D-84AD-7587BBF11D62}"/>
                    </a:ext>
                  </a:extLst>
                </p:cNvPr>
                <p:cNvGrpSpPr/>
                <p:nvPr/>
              </p:nvGrpSpPr>
              <p:grpSpPr>
                <a:xfrm>
                  <a:off x="5404" y="9345"/>
                  <a:ext cx="5630" cy="505"/>
                  <a:chOff x="5275" y="10295"/>
                  <a:chExt cx="5630" cy="505"/>
                </a:xfrm>
              </p:grpSpPr>
              <p:sp>
                <p:nvSpPr>
                  <p:cNvPr id="129" name="圆角矩形 20">
                    <a:extLst>
                      <a:ext uri="{FF2B5EF4-FFF2-40B4-BE49-F238E27FC236}">
                        <a16:creationId xmlns:a16="http://schemas.microsoft.com/office/drawing/2014/main" id="{76C4F5F3-013C-42AA-B817-63622F8463D6}"/>
                      </a:ext>
                    </a:extLst>
                  </p:cNvPr>
                  <p:cNvSpPr/>
                  <p:nvPr/>
                </p:nvSpPr>
                <p:spPr>
                  <a:xfrm>
                    <a:off x="5275" y="10295"/>
                    <a:ext cx="5630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圆角矩形 22">
                    <a:extLst>
                      <a:ext uri="{FF2B5EF4-FFF2-40B4-BE49-F238E27FC236}">
                        <a16:creationId xmlns:a16="http://schemas.microsoft.com/office/drawing/2014/main" id="{949C97DF-3110-4A05-A924-106D65F4818D}"/>
                      </a:ext>
                    </a:extLst>
                  </p:cNvPr>
                  <p:cNvSpPr/>
                  <p:nvPr/>
                </p:nvSpPr>
                <p:spPr>
                  <a:xfrm>
                    <a:off x="5657" y="10296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131" name="圆角矩形 23">
                    <a:extLst>
                      <a:ext uri="{FF2B5EF4-FFF2-40B4-BE49-F238E27FC236}">
                        <a16:creationId xmlns:a16="http://schemas.microsoft.com/office/drawing/2014/main" id="{617F561D-40B5-4E82-B1FF-2F06C9D06078}"/>
                      </a:ext>
                    </a:extLst>
                  </p:cNvPr>
                  <p:cNvSpPr/>
                  <p:nvPr/>
                </p:nvSpPr>
                <p:spPr>
                  <a:xfrm>
                    <a:off x="7012" y="10296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132" name="圆角矩形 24">
                    <a:extLst>
                      <a:ext uri="{FF2B5EF4-FFF2-40B4-BE49-F238E27FC236}">
                        <a16:creationId xmlns:a16="http://schemas.microsoft.com/office/drawing/2014/main" id="{32BF2496-7FFA-4C39-A082-38E0B48E06F9}"/>
                      </a:ext>
                    </a:extLst>
                  </p:cNvPr>
                  <p:cNvSpPr/>
                  <p:nvPr/>
                </p:nvSpPr>
                <p:spPr>
                  <a:xfrm>
                    <a:off x="9479" y="10295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418C9C96-FF70-4394-8AC5-523659F5E06B}"/>
                    </a:ext>
                  </a:extLst>
                </p:cNvPr>
                <p:cNvSpPr txBox="1"/>
                <p:nvPr/>
              </p:nvSpPr>
              <p:spPr>
                <a:xfrm>
                  <a:off x="6808" y="10206"/>
                  <a:ext cx="31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clean dog sounds</a:t>
                  </a: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B4257CE-B16E-4289-ACAB-BF737D3DA142}"/>
                  </a:ext>
                </a:extLst>
              </p:cNvPr>
              <p:cNvGrpSpPr/>
              <p:nvPr/>
            </p:nvGrpSpPr>
            <p:grpSpPr>
              <a:xfrm>
                <a:off x="12020" y="11417"/>
                <a:ext cx="5749" cy="1218"/>
                <a:chOff x="5615" y="12247"/>
                <a:chExt cx="5749" cy="1218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7FB64560-4B1F-4BBF-B022-DF3EDB82D913}"/>
                    </a:ext>
                  </a:extLst>
                </p:cNvPr>
                <p:cNvGrpSpPr/>
                <p:nvPr/>
              </p:nvGrpSpPr>
              <p:grpSpPr>
                <a:xfrm>
                  <a:off x="5615" y="12247"/>
                  <a:ext cx="2846" cy="1165"/>
                  <a:chOff x="5615" y="12247"/>
                  <a:chExt cx="2846" cy="1165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1CD1C926-4DF7-496E-AC5A-87D87626046B}"/>
                      </a:ext>
                    </a:extLst>
                  </p:cNvPr>
                  <p:cNvGrpSpPr/>
                  <p:nvPr/>
                </p:nvGrpSpPr>
                <p:grpSpPr>
                  <a:xfrm>
                    <a:off x="5615" y="12247"/>
                    <a:ext cx="2846" cy="505"/>
                    <a:chOff x="5799" y="12367"/>
                    <a:chExt cx="2846" cy="505"/>
                  </a:xfrm>
                </p:grpSpPr>
                <p:sp>
                  <p:nvSpPr>
                    <p:cNvPr id="124" name="圆角矩形 28">
                      <a:extLst>
                        <a:ext uri="{FF2B5EF4-FFF2-40B4-BE49-F238E27FC236}">
                          <a16:creationId xmlns:a16="http://schemas.microsoft.com/office/drawing/2014/main" id="{671FE8AE-77C9-4E64-9F7C-E67B7716B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9" y="12367"/>
                      <a:ext cx="2846" cy="504"/>
                    </a:xfrm>
                    <a:prstGeom prst="roundRect">
                      <a:avLst/>
                    </a:prstGeom>
                    <a:solidFill>
                      <a:srgbClr val="5B9BD5">
                        <a:alpha val="2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圆角矩形 29">
                      <a:extLst>
                        <a:ext uri="{FF2B5EF4-FFF2-40B4-BE49-F238E27FC236}">
                          <a16:creationId xmlns:a16="http://schemas.microsoft.com/office/drawing/2014/main" id="{AB5FBEB3-55BA-4948-BB1C-4761012F6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9" y="12368"/>
                      <a:ext cx="1221" cy="504"/>
                    </a:xfrm>
                    <a:prstGeom prst="roundRect">
                      <a:avLst/>
                    </a:prstGeom>
                    <a:solidFill>
                      <a:srgbClr val="C5E0B4">
                        <a:alpha val="5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Bark</a:t>
                      </a:r>
                    </a:p>
                  </p:txBody>
                </p:sp>
                <p:sp>
                  <p:nvSpPr>
                    <p:cNvPr id="126" name="圆角矩形 30">
                      <a:extLst>
                        <a:ext uri="{FF2B5EF4-FFF2-40B4-BE49-F238E27FC236}">
                          <a16:creationId xmlns:a16="http://schemas.microsoft.com/office/drawing/2014/main" id="{0D5A2E77-A9F3-4E5B-BB21-8945A809C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4" y="12368"/>
                      <a:ext cx="1221" cy="504"/>
                    </a:xfrm>
                    <a:prstGeom prst="roundRect">
                      <a:avLst/>
                    </a:prstGeom>
                    <a:solidFill>
                      <a:srgbClr val="C5E0B4">
                        <a:alpha val="5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Bark</a:t>
                      </a:r>
                    </a:p>
                  </p:txBody>
                </p:sp>
              </p:grp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8E5EBB7C-F037-49F3-9257-144B05672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" y="12832"/>
                    <a:ext cx="19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sentence1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C951EC0B-81DB-4E89-A5DA-604A226D9F32}"/>
                    </a:ext>
                  </a:extLst>
                </p:cNvPr>
                <p:cNvGrpSpPr/>
                <p:nvPr/>
              </p:nvGrpSpPr>
              <p:grpSpPr>
                <a:xfrm>
                  <a:off x="9416" y="12247"/>
                  <a:ext cx="1948" cy="1219"/>
                  <a:chOff x="12582" y="11927"/>
                  <a:chExt cx="1948" cy="1219"/>
                </a:xfrm>
              </p:grpSpPr>
              <p:grpSp>
                <p:nvGrpSpPr>
                  <p:cNvPr id="118" name="组合 117">
                    <a:extLst>
                      <a:ext uri="{FF2B5EF4-FFF2-40B4-BE49-F238E27FC236}">
                        <a16:creationId xmlns:a16="http://schemas.microsoft.com/office/drawing/2014/main" id="{D3723933-536C-471B-8D4D-E2BF5A77AE89}"/>
                      </a:ext>
                    </a:extLst>
                  </p:cNvPr>
                  <p:cNvGrpSpPr/>
                  <p:nvPr/>
                </p:nvGrpSpPr>
                <p:grpSpPr>
                  <a:xfrm>
                    <a:off x="12754" y="11927"/>
                    <a:ext cx="1604" cy="504"/>
                    <a:chOff x="16640" y="10807"/>
                    <a:chExt cx="1604" cy="504"/>
                  </a:xfrm>
                </p:grpSpPr>
                <p:sp>
                  <p:nvSpPr>
                    <p:cNvPr id="120" name="圆角矩形 35">
                      <a:extLst>
                        <a:ext uri="{FF2B5EF4-FFF2-40B4-BE49-F238E27FC236}">
                          <a16:creationId xmlns:a16="http://schemas.microsoft.com/office/drawing/2014/main" id="{71EB6A9F-7E16-4932-830A-D525A4B74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0" y="10807"/>
                      <a:ext cx="1604" cy="504"/>
                    </a:xfrm>
                    <a:prstGeom prst="roundRect">
                      <a:avLst/>
                    </a:prstGeom>
                    <a:solidFill>
                      <a:srgbClr val="5B9BD5">
                        <a:alpha val="2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" name="圆角矩形 38">
                      <a:extLst>
                        <a:ext uri="{FF2B5EF4-FFF2-40B4-BE49-F238E27FC236}">
                          <a16:creationId xmlns:a16="http://schemas.microsoft.com/office/drawing/2014/main" id="{E87194AB-480F-470F-9475-652775BCD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18" y="10807"/>
                      <a:ext cx="1221" cy="504"/>
                    </a:xfrm>
                    <a:prstGeom prst="roundRect">
                      <a:avLst/>
                    </a:prstGeom>
                    <a:solidFill>
                      <a:srgbClr val="C5E0B4">
                        <a:alpha val="5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Bark</a:t>
                      </a:r>
                    </a:p>
                  </p:txBody>
                </p:sp>
              </p:grpSp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1D8447C8-9DD2-49E9-804E-D0256FDBF423}"/>
                      </a:ext>
                    </a:extLst>
                  </p:cNvPr>
                  <p:cNvSpPr txBox="1"/>
                  <p:nvPr/>
                </p:nvSpPr>
                <p:spPr>
                  <a:xfrm>
                    <a:off x="12582" y="12566"/>
                    <a:ext cx="19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sentence2</a:t>
                    </a:r>
                  </a:p>
                </p:txBody>
              </p:sp>
            </p:grp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B6ABE05-4E66-438C-9CFF-EB7B632CE8B7}"/>
                    </a:ext>
                  </a:extLst>
                </p:cNvPr>
                <p:cNvSpPr txBox="1"/>
                <p:nvPr/>
              </p:nvSpPr>
              <p:spPr>
                <a:xfrm>
                  <a:off x="8730" y="12247"/>
                  <a:ext cx="58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...</a:t>
                  </a: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F73BB08E-F52F-42D3-BD2D-663B2A3C5880}"/>
                  </a:ext>
                </a:extLst>
              </p:cNvPr>
              <p:cNvGrpSpPr/>
              <p:nvPr/>
            </p:nvGrpSpPr>
            <p:grpSpPr>
              <a:xfrm>
                <a:off x="11753" y="14172"/>
                <a:ext cx="6075" cy="1243"/>
                <a:chOff x="15230" y="8973"/>
                <a:chExt cx="6075" cy="1243"/>
              </a:xfrm>
            </p:grpSpPr>
            <p:sp>
              <p:nvSpPr>
                <p:cNvPr id="100" name="圆角矩形 161">
                  <a:extLst>
                    <a:ext uri="{FF2B5EF4-FFF2-40B4-BE49-F238E27FC236}">
                      <a16:creationId xmlns:a16="http://schemas.microsoft.com/office/drawing/2014/main" id="{A0F4C157-BC27-43CD-A844-164E82A4C4A9}"/>
                    </a:ext>
                  </a:extLst>
                </p:cNvPr>
                <p:cNvSpPr/>
                <p:nvPr/>
              </p:nvSpPr>
              <p:spPr>
                <a:xfrm>
                  <a:off x="15230" y="8973"/>
                  <a:ext cx="6075" cy="504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D70CF730-C499-445B-AA86-68262487970E}"/>
                    </a:ext>
                  </a:extLst>
                </p:cNvPr>
                <p:cNvSpPr txBox="1"/>
                <p:nvPr/>
              </p:nvSpPr>
              <p:spPr>
                <a:xfrm>
                  <a:off x="15477" y="9636"/>
                  <a:ext cx="57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dirty="0"/>
                    <a:t>frame-wise phonemes in sentence</a:t>
                  </a:r>
                </a:p>
              </p:txBody>
            </p: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0528F62E-FA30-4D78-A992-FDFF47ADE5D6}"/>
                    </a:ext>
                  </a:extLst>
                </p:cNvPr>
                <p:cNvGrpSpPr/>
                <p:nvPr/>
              </p:nvGrpSpPr>
              <p:grpSpPr>
                <a:xfrm>
                  <a:off x="15445" y="8973"/>
                  <a:ext cx="5650" cy="505"/>
                  <a:chOff x="15665" y="7879"/>
                  <a:chExt cx="5650" cy="505"/>
                </a:xfrm>
              </p:grpSpPr>
              <p:sp>
                <p:nvSpPr>
                  <p:cNvPr id="103" name="任意多边形 164">
                    <a:extLst>
                      <a:ext uri="{FF2B5EF4-FFF2-40B4-BE49-F238E27FC236}">
                        <a16:creationId xmlns:a16="http://schemas.microsoft.com/office/drawing/2014/main" id="{73EB88D7-CEF3-4E06-B663-01AB811865B3}"/>
                      </a:ext>
                    </a:extLst>
                  </p:cNvPr>
                  <p:cNvSpPr/>
                  <p:nvPr/>
                </p:nvSpPr>
                <p:spPr>
                  <a:xfrm>
                    <a:off x="20821" y="7879"/>
                    <a:ext cx="494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615" h="504">
                        <a:moveTo>
                          <a:pt x="0" y="0"/>
                        </a:moveTo>
                        <a:lnTo>
                          <a:pt x="531" y="0"/>
                        </a:lnTo>
                        <a:cubicBezTo>
                          <a:pt x="577" y="0"/>
                          <a:pt x="615" y="38"/>
                          <a:pt x="615" y="84"/>
                        </a:cubicBezTo>
                        <a:lnTo>
                          <a:pt x="615" y="420"/>
                        </a:lnTo>
                        <a:cubicBezTo>
                          <a:pt x="615" y="466"/>
                          <a:pt x="577" y="504"/>
                          <a:pt x="531" y="504"/>
                        </a:cubicBez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  <a:sym typeface="+mn-ea"/>
                      </a:rPr>
                      <a:t>p4</a:t>
                    </a:r>
                    <a:endParaRPr lang="en-US" altLang="zh-CN" sz="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任意多边形 165">
                    <a:extLst>
                      <a:ext uri="{FF2B5EF4-FFF2-40B4-BE49-F238E27FC236}">
                        <a16:creationId xmlns:a16="http://schemas.microsoft.com/office/drawing/2014/main" id="{DF14FB52-046D-4E21-95E6-2FBB12436BBF}"/>
                      </a:ext>
                    </a:extLst>
                  </p:cNvPr>
                  <p:cNvSpPr/>
                  <p:nvPr/>
                </p:nvSpPr>
                <p:spPr>
                  <a:xfrm>
                    <a:off x="15665" y="7880"/>
                    <a:ext cx="486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486" h="504">
                        <a:moveTo>
                          <a:pt x="84" y="0"/>
                        </a:moveTo>
                        <a:lnTo>
                          <a:pt x="486" y="0"/>
                        </a:lnTo>
                        <a:lnTo>
                          <a:pt x="486" y="504"/>
                        </a:lnTo>
                        <a:lnTo>
                          <a:pt x="84" y="504"/>
                        </a:lnTo>
                        <a:cubicBezTo>
                          <a:pt x="38" y="504"/>
                          <a:pt x="0" y="466"/>
                          <a:pt x="0" y="420"/>
                        </a:cubicBezTo>
                        <a:lnTo>
                          <a:pt x="0" y="84"/>
                        </a:lnTo>
                        <a:cubicBezTo>
                          <a:pt x="0" y="38"/>
                          <a:pt x="38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05" name="任意多边形 166">
                    <a:extLst>
                      <a:ext uri="{FF2B5EF4-FFF2-40B4-BE49-F238E27FC236}">
                        <a16:creationId xmlns:a16="http://schemas.microsoft.com/office/drawing/2014/main" id="{4ACD9043-A791-4228-BD3C-9282C4FC3C09}"/>
                      </a:ext>
                    </a:extLst>
                  </p:cNvPr>
                  <p:cNvSpPr/>
                  <p:nvPr/>
                </p:nvSpPr>
                <p:spPr>
                  <a:xfrm>
                    <a:off x="16151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06" name="任意多边形 167">
                    <a:extLst>
                      <a:ext uri="{FF2B5EF4-FFF2-40B4-BE49-F238E27FC236}">
                        <a16:creationId xmlns:a16="http://schemas.microsoft.com/office/drawing/2014/main" id="{02620780-5F88-4076-B981-570CF16F41E0}"/>
                      </a:ext>
                    </a:extLst>
                  </p:cNvPr>
                  <p:cNvSpPr/>
                  <p:nvPr/>
                </p:nvSpPr>
                <p:spPr>
                  <a:xfrm>
                    <a:off x="16618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p2</a:t>
                    </a:r>
                  </a:p>
                </p:txBody>
              </p:sp>
              <p:sp>
                <p:nvSpPr>
                  <p:cNvPr id="107" name="任意多边形 168">
                    <a:extLst>
                      <a:ext uri="{FF2B5EF4-FFF2-40B4-BE49-F238E27FC236}">
                        <a16:creationId xmlns:a16="http://schemas.microsoft.com/office/drawing/2014/main" id="{DAF6ED48-3FC8-4F8E-8ABB-C647FD13242E}"/>
                      </a:ext>
                    </a:extLst>
                  </p:cNvPr>
                  <p:cNvSpPr/>
                  <p:nvPr/>
                </p:nvSpPr>
                <p:spPr>
                  <a:xfrm>
                    <a:off x="17085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08" name="任意多边形 169">
                    <a:extLst>
                      <a:ext uri="{FF2B5EF4-FFF2-40B4-BE49-F238E27FC236}">
                        <a16:creationId xmlns:a16="http://schemas.microsoft.com/office/drawing/2014/main" id="{BF7BBFDD-CEB1-458C-ADFF-FC08DE63D172}"/>
                      </a:ext>
                    </a:extLst>
                  </p:cNvPr>
                  <p:cNvSpPr/>
                  <p:nvPr/>
                </p:nvSpPr>
                <p:spPr>
                  <a:xfrm>
                    <a:off x="18019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09" name="任意多边形 170">
                    <a:extLst>
                      <a:ext uri="{FF2B5EF4-FFF2-40B4-BE49-F238E27FC236}">
                        <a16:creationId xmlns:a16="http://schemas.microsoft.com/office/drawing/2014/main" id="{9F72DFB7-AD58-424B-A686-15F35BA0E70F}"/>
                      </a:ext>
                    </a:extLst>
                  </p:cNvPr>
                  <p:cNvSpPr/>
                  <p:nvPr/>
                </p:nvSpPr>
                <p:spPr>
                  <a:xfrm>
                    <a:off x="17552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110" name="任意多边形 171">
                    <a:extLst>
                      <a:ext uri="{FF2B5EF4-FFF2-40B4-BE49-F238E27FC236}">
                        <a16:creationId xmlns:a16="http://schemas.microsoft.com/office/drawing/2014/main" id="{8C1D46A8-35B3-4460-A702-220EB56C06C7}"/>
                      </a:ext>
                    </a:extLst>
                  </p:cNvPr>
                  <p:cNvSpPr/>
                  <p:nvPr/>
                </p:nvSpPr>
                <p:spPr>
                  <a:xfrm>
                    <a:off x="18486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p3</a:t>
                    </a:r>
                  </a:p>
                </p:txBody>
              </p:sp>
              <p:sp>
                <p:nvSpPr>
                  <p:cNvPr id="111" name="任意多边形 172">
                    <a:extLst>
                      <a:ext uri="{FF2B5EF4-FFF2-40B4-BE49-F238E27FC236}">
                        <a16:creationId xmlns:a16="http://schemas.microsoft.com/office/drawing/2014/main" id="{6A5D0163-FFEC-42B5-9B1B-86BF09154A41}"/>
                      </a:ext>
                    </a:extLst>
                  </p:cNvPr>
                  <p:cNvSpPr/>
                  <p:nvPr/>
                </p:nvSpPr>
                <p:spPr>
                  <a:xfrm>
                    <a:off x="18953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p3</a:t>
                    </a:r>
                  </a:p>
                </p:txBody>
              </p:sp>
              <p:sp>
                <p:nvSpPr>
                  <p:cNvPr id="112" name="任意多边形 174">
                    <a:extLst>
                      <a:ext uri="{FF2B5EF4-FFF2-40B4-BE49-F238E27FC236}">
                        <a16:creationId xmlns:a16="http://schemas.microsoft.com/office/drawing/2014/main" id="{E712C050-471A-4D4D-B9D4-E0A982B9EBF1}"/>
                      </a:ext>
                    </a:extLst>
                  </p:cNvPr>
                  <p:cNvSpPr/>
                  <p:nvPr/>
                </p:nvSpPr>
                <p:spPr>
                  <a:xfrm>
                    <a:off x="19420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p3</a:t>
                    </a:r>
                  </a:p>
                </p:txBody>
              </p:sp>
              <p:sp>
                <p:nvSpPr>
                  <p:cNvPr id="113" name="任意多边形 175">
                    <a:extLst>
                      <a:ext uri="{FF2B5EF4-FFF2-40B4-BE49-F238E27FC236}">
                        <a16:creationId xmlns:a16="http://schemas.microsoft.com/office/drawing/2014/main" id="{4C72159D-C144-4147-99C9-C2F27932624D}"/>
                      </a:ext>
                    </a:extLst>
                  </p:cNvPr>
                  <p:cNvSpPr/>
                  <p:nvPr/>
                </p:nvSpPr>
                <p:spPr>
                  <a:xfrm>
                    <a:off x="19887" y="7879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p4</a:t>
                    </a:r>
                  </a:p>
                </p:txBody>
              </p:sp>
              <p:sp>
                <p:nvSpPr>
                  <p:cNvPr id="114" name="任意多边形 176">
                    <a:extLst>
                      <a:ext uri="{FF2B5EF4-FFF2-40B4-BE49-F238E27FC236}">
                        <a16:creationId xmlns:a16="http://schemas.microsoft.com/office/drawing/2014/main" id="{4BF83D0A-C222-43FB-8FEA-95E96E235189}"/>
                      </a:ext>
                    </a:extLst>
                  </p:cNvPr>
                  <p:cNvSpPr/>
                  <p:nvPr/>
                </p:nvSpPr>
                <p:spPr>
                  <a:xfrm>
                    <a:off x="20354" y="7880"/>
                    <a:ext cx="467" cy="504"/>
                  </a:xfrm>
                  <a:custGeom>
                    <a:avLst/>
                    <a:gdLst>
                      <a:gd name="adj" fmla="val 16667"/>
                      <a:gd name="a" fmla="pin 0 adj 50000"/>
                      <a:gd name="x1" fmla="*/ ss a 100000"/>
                      <a:gd name="x2" fmla="+- r 0 x1"/>
                      <a:gd name="y2" fmla="+- b 0 x1"/>
                      <a:gd name="il" fmla="*/ x1 29289 100000"/>
                      <a:gd name="ir" fmla="+- r 0 il"/>
                      <a:gd name="ib" fmla="+- b 0 il"/>
                    </a:gdLst>
                    <a:ahLst/>
                    <a:cxnLst>
                      <a:cxn ang="3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92" h="504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392" y="504"/>
                        </a:lnTo>
                        <a:lnTo>
                          <a:pt x="0" y="5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p4</a:t>
                    </a:r>
                  </a:p>
                </p:txBody>
              </p:sp>
            </p:grp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5ED4B4DC-18F5-467E-882C-B64C836DEEAB}"/>
                  </a:ext>
                </a:extLst>
              </p:cNvPr>
              <p:cNvGrpSpPr/>
              <p:nvPr/>
            </p:nvGrpSpPr>
            <p:grpSpPr>
              <a:xfrm>
                <a:off x="11874" y="16724"/>
                <a:ext cx="6075" cy="1085"/>
                <a:chOff x="5063" y="15074"/>
                <a:chExt cx="6075" cy="1085"/>
              </a:xfrm>
            </p:grpSpPr>
            <p:sp>
              <p:nvSpPr>
                <p:cNvPr id="95" name="圆角矩形 180">
                  <a:extLst>
                    <a:ext uri="{FF2B5EF4-FFF2-40B4-BE49-F238E27FC236}">
                      <a16:creationId xmlns:a16="http://schemas.microsoft.com/office/drawing/2014/main" id="{5E66427E-7322-4029-BB48-BD6559304F03}"/>
                    </a:ext>
                  </a:extLst>
                </p:cNvPr>
                <p:cNvSpPr/>
                <p:nvPr/>
              </p:nvSpPr>
              <p:spPr>
                <a:xfrm>
                  <a:off x="5063" y="15074"/>
                  <a:ext cx="6075" cy="504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圆角矩形 155">
                  <a:extLst>
                    <a:ext uri="{FF2B5EF4-FFF2-40B4-BE49-F238E27FC236}">
                      <a16:creationId xmlns:a16="http://schemas.microsoft.com/office/drawing/2014/main" id="{B1051002-188A-49A1-BC27-CC87F174C92B}"/>
                    </a:ext>
                  </a:extLst>
                </p:cNvPr>
                <p:cNvSpPr/>
                <p:nvPr/>
              </p:nvSpPr>
              <p:spPr>
                <a:xfrm>
                  <a:off x="5278" y="15074"/>
                  <a:ext cx="282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p1</a:t>
                  </a:r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E20FE104-FBB1-4902-94B4-8C7763939501}"/>
                    </a:ext>
                  </a:extLst>
                </p:cNvPr>
                <p:cNvSpPr txBox="1"/>
                <p:nvPr/>
              </p:nvSpPr>
              <p:spPr>
                <a:xfrm>
                  <a:off x="5189" y="15579"/>
                  <a:ext cx="57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/>
                    <a:t>frame-wise phonemes in sentence</a:t>
                  </a:r>
                </a:p>
              </p:txBody>
            </p:sp>
            <p:sp>
              <p:nvSpPr>
                <p:cNvPr id="98" name="圆角矩形 199">
                  <a:extLst>
                    <a:ext uri="{FF2B5EF4-FFF2-40B4-BE49-F238E27FC236}">
                      <a16:creationId xmlns:a16="http://schemas.microsoft.com/office/drawing/2014/main" id="{FE828E70-A16E-48A5-A01F-2D8733312F1C}"/>
                    </a:ext>
                  </a:extLst>
                </p:cNvPr>
                <p:cNvSpPr/>
                <p:nvPr/>
              </p:nvSpPr>
              <p:spPr>
                <a:xfrm>
                  <a:off x="8099" y="15075"/>
                  <a:ext cx="140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p3</a:t>
                  </a:r>
                </a:p>
              </p:txBody>
            </p:sp>
            <p:sp>
              <p:nvSpPr>
                <p:cNvPr id="99" name="圆角矩形 200">
                  <a:extLst>
                    <a:ext uri="{FF2B5EF4-FFF2-40B4-BE49-F238E27FC236}">
                      <a16:creationId xmlns:a16="http://schemas.microsoft.com/office/drawing/2014/main" id="{B5F4396C-C70A-488C-8073-D8D894F0C1AC}"/>
                    </a:ext>
                  </a:extLst>
                </p:cNvPr>
                <p:cNvSpPr/>
                <p:nvPr/>
              </p:nvSpPr>
              <p:spPr>
                <a:xfrm>
                  <a:off x="9500" y="15075"/>
                  <a:ext cx="140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p4</a:t>
                  </a:r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62DAEAAD-0F25-4DF7-9C82-B2233B8F3570}"/>
                  </a:ext>
                </a:extLst>
              </p:cNvPr>
              <p:cNvGrpSpPr/>
              <p:nvPr/>
            </p:nvGrpSpPr>
            <p:grpSpPr>
              <a:xfrm>
                <a:off x="11873" y="19284"/>
                <a:ext cx="6074" cy="1243"/>
                <a:chOff x="12503" y="14304"/>
                <a:chExt cx="6074" cy="1243"/>
              </a:xfrm>
            </p:grpSpPr>
            <p:sp>
              <p:nvSpPr>
                <p:cNvPr id="91" name="圆角矩形 204">
                  <a:extLst>
                    <a:ext uri="{FF2B5EF4-FFF2-40B4-BE49-F238E27FC236}">
                      <a16:creationId xmlns:a16="http://schemas.microsoft.com/office/drawing/2014/main" id="{A7CEFD10-6A13-411D-A08D-5CC395F979C3}"/>
                    </a:ext>
                  </a:extLst>
                </p:cNvPr>
                <p:cNvSpPr/>
                <p:nvPr/>
              </p:nvSpPr>
              <p:spPr>
                <a:xfrm>
                  <a:off x="12503" y="14304"/>
                  <a:ext cx="6075" cy="504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圆角矩形 205">
                  <a:extLst>
                    <a:ext uri="{FF2B5EF4-FFF2-40B4-BE49-F238E27FC236}">
                      <a16:creationId xmlns:a16="http://schemas.microsoft.com/office/drawing/2014/main" id="{0C31163D-770D-4A4B-8E23-04764EE02006}"/>
                    </a:ext>
                  </a:extLst>
                </p:cNvPr>
                <p:cNvSpPr/>
                <p:nvPr/>
              </p:nvSpPr>
              <p:spPr>
                <a:xfrm>
                  <a:off x="12718" y="14304"/>
                  <a:ext cx="4223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word1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918A48CC-261F-4CCA-BFB7-69AE5A423F02}"/>
                    </a:ext>
                  </a:extLst>
                </p:cNvPr>
                <p:cNvSpPr txBox="1"/>
                <p:nvPr/>
              </p:nvSpPr>
              <p:spPr>
                <a:xfrm>
                  <a:off x="13818" y="14967"/>
                  <a:ext cx="318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/>
                    <a:t>words in sentence</a:t>
                  </a:r>
                </a:p>
              </p:txBody>
            </p:sp>
            <p:sp>
              <p:nvSpPr>
                <p:cNvPr id="94" name="圆角矩形 208">
                  <a:extLst>
                    <a:ext uri="{FF2B5EF4-FFF2-40B4-BE49-F238E27FC236}">
                      <a16:creationId xmlns:a16="http://schemas.microsoft.com/office/drawing/2014/main" id="{9BD6BD20-76FE-49C7-A884-E87D354484BC}"/>
                    </a:ext>
                  </a:extLst>
                </p:cNvPr>
                <p:cNvSpPr/>
                <p:nvPr/>
              </p:nvSpPr>
              <p:spPr>
                <a:xfrm>
                  <a:off x="16940" y="14305"/>
                  <a:ext cx="1401" cy="504"/>
                </a:xfrm>
                <a:prstGeom prst="roundRect">
                  <a:avLst/>
                </a:prstGeom>
                <a:solidFill>
                  <a:srgbClr val="C5E0B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word2</a:t>
                  </a:r>
                </a:p>
              </p:txBody>
            </p:sp>
          </p:grpSp>
          <p:sp>
            <p:nvSpPr>
              <p:cNvPr id="81" name="下箭头 210">
                <a:extLst>
                  <a:ext uri="{FF2B5EF4-FFF2-40B4-BE49-F238E27FC236}">
                    <a16:creationId xmlns:a16="http://schemas.microsoft.com/office/drawing/2014/main" id="{2CA425A5-D008-4CE2-A50A-C3BB5F7BC06E}"/>
                  </a:ext>
                </a:extLst>
              </p:cNvPr>
              <p:cNvSpPr/>
              <p:nvPr/>
            </p:nvSpPr>
            <p:spPr>
              <a:xfrm>
                <a:off x="14725" y="7099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E51DEC1-DE42-48F3-AFD1-21843CD4D25B}"/>
                  </a:ext>
                </a:extLst>
              </p:cNvPr>
              <p:cNvSpPr txBox="1"/>
              <p:nvPr/>
            </p:nvSpPr>
            <p:spPr>
              <a:xfrm>
                <a:off x="9492" y="7369"/>
                <a:ext cx="52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Audio Clean-up by AudioSep</a:t>
                </a:r>
              </a:p>
            </p:txBody>
          </p:sp>
          <p:sp>
            <p:nvSpPr>
              <p:cNvPr id="83" name="下箭头 213">
                <a:extLst>
                  <a:ext uri="{FF2B5EF4-FFF2-40B4-BE49-F238E27FC236}">
                    <a16:creationId xmlns:a16="http://schemas.microsoft.com/office/drawing/2014/main" id="{814BDC0A-3F65-4B6B-9194-908892AB8FB6}"/>
                  </a:ext>
                </a:extLst>
              </p:cNvPr>
              <p:cNvSpPr/>
              <p:nvPr/>
            </p:nvSpPr>
            <p:spPr>
              <a:xfrm>
                <a:off x="14725" y="10189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232C02F-1447-439D-B2B7-6C539BFA8644}"/>
                  </a:ext>
                </a:extLst>
              </p:cNvPr>
              <p:cNvSpPr txBox="1"/>
              <p:nvPr/>
            </p:nvSpPr>
            <p:spPr>
              <a:xfrm>
                <a:off x="10977" y="10459"/>
                <a:ext cx="37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Sentence Extraction</a:t>
                </a:r>
              </a:p>
            </p:txBody>
          </p:sp>
          <p:sp>
            <p:nvSpPr>
              <p:cNvPr id="85" name="下箭头 215">
                <a:extLst>
                  <a:ext uri="{FF2B5EF4-FFF2-40B4-BE49-F238E27FC236}">
                    <a16:creationId xmlns:a16="http://schemas.microsoft.com/office/drawing/2014/main" id="{920D98FC-87A2-44EE-9A25-3291FDCA3312}"/>
                  </a:ext>
                </a:extLst>
              </p:cNvPr>
              <p:cNvSpPr/>
              <p:nvPr/>
            </p:nvSpPr>
            <p:spPr>
              <a:xfrm>
                <a:off x="14725" y="12829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E91B4A1-E5FB-4E4D-8C75-1D1B79C5447E}"/>
                  </a:ext>
                </a:extLst>
              </p:cNvPr>
              <p:cNvSpPr txBox="1"/>
              <p:nvPr/>
            </p:nvSpPr>
            <p:spPr>
              <a:xfrm>
                <a:off x="10637" y="13099"/>
                <a:ext cx="4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/>
                  <a:t>Phoneme Recognition</a:t>
                </a:r>
              </a:p>
            </p:txBody>
          </p:sp>
          <p:sp>
            <p:nvSpPr>
              <p:cNvPr id="87" name="下箭头 219">
                <a:extLst>
                  <a:ext uri="{FF2B5EF4-FFF2-40B4-BE49-F238E27FC236}">
                    <a16:creationId xmlns:a16="http://schemas.microsoft.com/office/drawing/2014/main" id="{1D7B3278-600D-4EF4-967E-16BCDE94FBEC}"/>
                  </a:ext>
                </a:extLst>
              </p:cNvPr>
              <p:cNvSpPr/>
              <p:nvPr/>
            </p:nvSpPr>
            <p:spPr>
              <a:xfrm>
                <a:off x="14789" y="15415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5C4187-95AC-4A1B-ABDE-87F6DF0DED82}"/>
                  </a:ext>
                </a:extLst>
              </p:cNvPr>
              <p:cNvSpPr txBox="1"/>
              <p:nvPr/>
            </p:nvSpPr>
            <p:spPr>
              <a:xfrm>
                <a:off x="10702" y="15685"/>
                <a:ext cx="42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Phoneme Combination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B6D62E5-F535-4FC6-A776-A7C0FD84F0B0}"/>
                  </a:ext>
                </a:extLst>
              </p:cNvPr>
              <p:cNvSpPr txBox="1"/>
              <p:nvPr/>
            </p:nvSpPr>
            <p:spPr>
              <a:xfrm>
                <a:off x="11826" y="18237"/>
                <a:ext cx="30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/>
                  <a:t>Word Discovery</a:t>
                </a:r>
              </a:p>
            </p:txBody>
          </p:sp>
          <p:sp>
            <p:nvSpPr>
              <p:cNvPr id="90" name="下箭头 222">
                <a:extLst>
                  <a:ext uri="{FF2B5EF4-FFF2-40B4-BE49-F238E27FC236}">
                    <a16:creationId xmlns:a16="http://schemas.microsoft.com/office/drawing/2014/main" id="{CF22986A-2A1C-4FD4-B06A-362ABCF2CC9D}"/>
                  </a:ext>
                </a:extLst>
              </p:cNvPr>
              <p:cNvSpPr/>
              <p:nvPr/>
            </p:nvSpPr>
            <p:spPr>
              <a:xfrm>
                <a:off x="14847" y="17967"/>
                <a:ext cx="350" cy="112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1AC8FB5-815E-49D9-B23D-87D1B50170B6}"/>
              </a:ext>
            </a:extLst>
          </p:cNvPr>
          <p:cNvGrpSpPr/>
          <p:nvPr/>
        </p:nvGrpSpPr>
        <p:grpSpPr>
          <a:xfrm>
            <a:off x="23546853" y="1303032"/>
            <a:ext cx="8432598" cy="12743234"/>
            <a:chOff x="23546853" y="1303032"/>
            <a:chExt cx="8432598" cy="1274323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59792EE-9367-4502-BA12-2F49D62399A4}"/>
                </a:ext>
              </a:extLst>
            </p:cNvPr>
            <p:cNvGrpSpPr/>
            <p:nvPr/>
          </p:nvGrpSpPr>
          <p:grpSpPr>
            <a:xfrm>
              <a:off x="23546853" y="1303032"/>
              <a:ext cx="8432598" cy="12743234"/>
              <a:chOff x="23546853" y="1303032"/>
              <a:chExt cx="8432598" cy="12743234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1DF81C39-ED70-400A-96BF-B02EA06F9161}"/>
                  </a:ext>
                </a:extLst>
              </p:cNvPr>
              <p:cNvSpPr/>
              <p:nvPr/>
            </p:nvSpPr>
            <p:spPr>
              <a:xfrm>
                <a:off x="23546853" y="1303032"/>
                <a:ext cx="8432598" cy="12743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C6238190-F91A-48E1-B5A9-BFA7CFA6252D}"/>
                  </a:ext>
                </a:extLst>
              </p:cNvPr>
              <p:cNvGrpSpPr/>
              <p:nvPr/>
            </p:nvGrpSpPr>
            <p:grpSpPr>
              <a:xfrm>
                <a:off x="24940260" y="2093912"/>
                <a:ext cx="4916805" cy="1945005"/>
                <a:chOff x="3464" y="4816"/>
                <a:chExt cx="7743" cy="3063"/>
              </a:xfrm>
            </p:grpSpPr>
            <p:pic>
              <p:nvPicPr>
                <p:cNvPr id="243" name="图片 242" descr="柴犬">
                  <a:extLst>
                    <a:ext uri="{FF2B5EF4-FFF2-40B4-BE49-F238E27FC236}">
                      <a16:creationId xmlns:a16="http://schemas.microsoft.com/office/drawing/2014/main" id="{04A82502-B5FD-4253-888B-6F1650F98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4" y="5256"/>
                  <a:ext cx="1502" cy="1477"/>
                </a:xfrm>
                <a:prstGeom prst="rect">
                  <a:avLst/>
                </a:prstGeom>
              </p:spPr>
            </p:pic>
            <p:grpSp>
              <p:nvGrpSpPr>
                <p:cNvPr id="244" name="组合 243">
                  <a:extLst>
                    <a:ext uri="{FF2B5EF4-FFF2-40B4-BE49-F238E27FC236}">
                      <a16:creationId xmlns:a16="http://schemas.microsoft.com/office/drawing/2014/main" id="{5B389397-1345-44D9-9E43-1B90804F916E}"/>
                    </a:ext>
                  </a:extLst>
                </p:cNvPr>
                <p:cNvGrpSpPr/>
                <p:nvPr/>
              </p:nvGrpSpPr>
              <p:grpSpPr>
                <a:xfrm>
                  <a:off x="5562" y="6388"/>
                  <a:ext cx="5630" cy="505"/>
                  <a:chOff x="31178" y="5120"/>
                  <a:chExt cx="5630" cy="505"/>
                </a:xfrm>
              </p:grpSpPr>
              <p:sp>
                <p:nvSpPr>
                  <p:cNvPr id="247" name="圆角矩形 4">
                    <a:extLst>
                      <a:ext uri="{FF2B5EF4-FFF2-40B4-BE49-F238E27FC236}">
                        <a16:creationId xmlns:a16="http://schemas.microsoft.com/office/drawing/2014/main" id="{ACCA88B0-B9A4-4FBC-9E5F-3A9480D62A5E}"/>
                      </a:ext>
                    </a:extLst>
                  </p:cNvPr>
                  <p:cNvSpPr/>
                  <p:nvPr/>
                </p:nvSpPr>
                <p:spPr>
                  <a:xfrm>
                    <a:off x="31178" y="5120"/>
                    <a:ext cx="5630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8" name="圆角矩形 9">
                    <a:extLst>
                      <a:ext uri="{FF2B5EF4-FFF2-40B4-BE49-F238E27FC236}">
                        <a16:creationId xmlns:a16="http://schemas.microsoft.com/office/drawing/2014/main" id="{4D012713-57BD-444C-A28A-C45AFBE91E7F}"/>
                      </a:ext>
                    </a:extLst>
                  </p:cNvPr>
                  <p:cNvSpPr/>
                  <p:nvPr/>
                </p:nvSpPr>
                <p:spPr>
                  <a:xfrm>
                    <a:off x="32494" y="5121"/>
                    <a:ext cx="2683" cy="504"/>
                  </a:xfrm>
                  <a:prstGeom prst="roundRect">
                    <a:avLst/>
                  </a:prstGeom>
                  <a:solidFill>
                    <a:srgbClr val="FFE699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249" name="圆角矩形 6">
                    <a:extLst>
                      <a:ext uri="{FF2B5EF4-FFF2-40B4-BE49-F238E27FC236}">
                        <a16:creationId xmlns:a16="http://schemas.microsoft.com/office/drawing/2014/main" id="{919C4549-C843-4226-9E25-003EFB6A5D32}"/>
                      </a:ext>
                    </a:extLst>
                  </p:cNvPr>
                  <p:cNvSpPr/>
                  <p:nvPr/>
                </p:nvSpPr>
                <p:spPr>
                  <a:xfrm>
                    <a:off x="31560" y="5121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250" name="圆角矩形 7">
                    <a:extLst>
                      <a:ext uri="{FF2B5EF4-FFF2-40B4-BE49-F238E27FC236}">
                        <a16:creationId xmlns:a16="http://schemas.microsoft.com/office/drawing/2014/main" id="{09F872CC-BFA9-4622-AEE8-A9023FEFEE43}"/>
                      </a:ext>
                    </a:extLst>
                  </p:cNvPr>
                  <p:cNvSpPr/>
                  <p:nvPr/>
                </p:nvSpPr>
                <p:spPr>
                  <a:xfrm>
                    <a:off x="32915" y="5121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1" name="圆角矩形 8">
                    <a:extLst>
                      <a:ext uri="{FF2B5EF4-FFF2-40B4-BE49-F238E27FC236}">
                        <a16:creationId xmlns:a16="http://schemas.microsoft.com/office/drawing/2014/main" id="{333302E6-8736-47A1-ABB1-B8CB99E3AA2D}"/>
                      </a:ext>
                    </a:extLst>
                  </p:cNvPr>
                  <p:cNvSpPr/>
                  <p:nvPr/>
                </p:nvSpPr>
                <p:spPr>
                  <a:xfrm>
                    <a:off x="35382" y="5120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pic>
              <p:nvPicPr>
                <p:cNvPr id="245" name="图片 244" descr="音频2">
                  <a:extLst>
                    <a:ext uri="{FF2B5EF4-FFF2-40B4-BE49-F238E27FC236}">
                      <a16:creationId xmlns:a16="http://schemas.microsoft.com/office/drawing/2014/main" id="{8EF48730-F4E4-4281-A583-CEC3D618C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6" y="4816"/>
                  <a:ext cx="5631" cy="1017"/>
                </a:xfrm>
                <a:prstGeom prst="rect">
                  <a:avLst/>
                </a:prstGeom>
              </p:spPr>
            </p:pic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4072F742-29D6-44A3-92EA-868B4746EB27}"/>
                    </a:ext>
                  </a:extLst>
                </p:cNvPr>
                <p:cNvSpPr txBox="1"/>
                <p:nvPr/>
              </p:nvSpPr>
              <p:spPr>
                <a:xfrm>
                  <a:off x="6438" y="7299"/>
                  <a:ext cx="38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dog sounds with noise</a:t>
                  </a:r>
                </a:p>
              </p:txBody>
            </p:sp>
          </p:grp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7D951D3A-2DD9-4760-B9A8-BFE2037B5A83}"/>
                  </a:ext>
                </a:extLst>
              </p:cNvPr>
              <p:cNvGrpSpPr/>
              <p:nvPr/>
            </p:nvGrpSpPr>
            <p:grpSpPr>
              <a:xfrm>
                <a:off x="26282015" y="5044122"/>
                <a:ext cx="3575050" cy="915035"/>
                <a:chOff x="5404" y="9345"/>
                <a:chExt cx="5630" cy="1441"/>
              </a:xfrm>
            </p:grpSpPr>
            <p:grpSp>
              <p:nvGrpSpPr>
                <p:cNvPr id="237" name="组合 236">
                  <a:extLst>
                    <a:ext uri="{FF2B5EF4-FFF2-40B4-BE49-F238E27FC236}">
                      <a16:creationId xmlns:a16="http://schemas.microsoft.com/office/drawing/2014/main" id="{907B93C4-1C39-4EDF-B45F-2362A73287D5}"/>
                    </a:ext>
                  </a:extLst>
                </p:cNvPr>
                <p:cNvGrpSpPr/>
                <p:nvPr/>
              </p:nvGrpSpPr>
              <p:grpSpPr>
                <a:xfrm>
                  <a:off x="5404" y="9345"/>
                  <a:ext cx="5630" cy="505"/>
                  <a:chOff x="5275" y="10295"/>
                  <a:chExt cx="5630" cy="505"/>
                </a:xfrm>
              </p:grpSpPr>
              <p:sp>
                <p:nvSpPr>
                  <p:cNvPr id="239" name="圆角矩形 20">
                    <a:extLst>
                      <a:ext uri="{FF2B5EF4-FFF2-40B4-BE49-F238E27FC236}">
                        <a16:creationId xmlns:a16="http://schemas.microsoft.com/office/drawing/2014/main" id="{8289B8C0-F456-4C17-83C8-2EFA7EB8482B}"/>
                      </a:ext>
                    </a:extLst>
                  </p:cNvPr>
                  <p:cNvSpPr/>
                  <p:nvPr/>
                </p:nvSpPr>
                <p:spPr>
                  <a:xfrm>
                    <a:off x="5275" y="10295"/>
                    <a:ext cx="5630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0" name="圆角矩形 22">
                    <a:extLst>
                      <a:ext uri="{FF2B5EF4-FFF2-40B4-BE49-F238E27FC236}">
                        <a16:creationId xmlns:a16="http://schemas.microsoft.com/office/drawing/2014/main" id="{F6063C41-853C-4A1E-A50E-22FFF83788EE}"/>
                      </a:ext>
                    </a:extLst>
                  </p:cNvPr>
                  <p:cNvSpPr/>
                  <p:nvPr/>
                </p:nvSpPr>
                <p:spPr>
                  <a:xfrm>
                    <a:off x="5657" y="10296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241" name="圆角矩形 23">
                    <a:extLst>
                      <a:ext uri="{FF2B5EF4-FFF2-40B4-BE49-F238E27FC236}">
                        <a16:creationId xmlns:a16="http://schemas.microsoft.com/office/drawing/2014/main" id="{B323CC22-626D-48C1-BE69-D0667ADF1DD4}"/>
                      </a:ext>
                    </a:extLst>
                  </p:cNvPr>
                  <p:cNvSpPr/>
                  <p:nvPr/>
                </p:nvSpPr>
                <p:spPr>
                  <a:xfrm>
                    <a:off x="7012" y="10296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242" name="圆角矩形 24">
                    <a:extLst>
                      <a:ext uri="{FF2B5EF4-FFF2-40B4-BE49-F238E27FC236}">
                        <a16:creationId xmlns:a16="http://schemas.microsoft.com/office/drawing/2014/main" id="{E684CE79-BB91-43AB-9B2A-0A5D3C80FAC2}"/>
                      </a:ext>
                    </a:extLst>
                  </p:cNvPr>
                  <p:cNvSpPr/>
                  <p:nvPr/>
                </p:nvSpPr>
                <p:spPr>
                  <a:xfrm>
                    <a:off x="9479" y="10295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180C9640-BC34-4CC0-AF7A-238C1555365B}"/>
                    </a:ext>
                  </a:extLst>
                </p:cNvPr>
                <p:cNvSpPr txBox="1"/>
                <p:nvPr/>
              </p:nvSpPr>
              <p:spPr>
                <a:xfrm>
                  <a:off x="6808" y="10206"/>
                  <a:ext cx="31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clean dog sounds</a:t>
                  </a:r>
                </a:p>
              </p:txBody>
            </p:sp>
          </p:grpSp>
          <p:sp>
            <p:nvSpPr>
              <p:cNvPr id="151" name="下箭头 210">
                <a:extLst>
                  <a:ext uri="{FF2B5EF4-FFF2-40B4-BE49-F238E27FC236}">
                    <a16:creationId xmlns:a16="http://schemas.microsoft.com/office/drawing/2014/main" id="{97A02776-2052-471A-8F4D-FF14BCD86A9B}"/>
                  </a:ext>
                </a:extLst>
              </p:cNvPr>
              <p:cNvSpPr/>
              <p:nvPr/>
            </p:nvSpPr>
            <p:spPr>
              <a:xfrm>
                <a:off x="28033345" y="4134167"/>
                <a:ext cx="222250" cy="71183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D4360B1A-6451-4C82-9A61-A8B4A9C93B3B}"/>
                  </a:ext>
                </a:extLst>
              </p:cNvPr>
              <p:cNvSpPr txBox="1"/>
              <p:nvPr/>
            </p:nvSpPr>
            <p:spPr>
              <a:xfrm>
                <a:off x="24710390" y="4305617"/>
                <a:ext cx="332359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/>
                  <a:t>Audio Clean-up by AudioSep</a:t>
                </a:r>
              </a:p>
            </p:txBody>
          </p:sp>
          <p:sp>
            <p:nvSpPr>
              <p:cNvPr id="153" name="下箭头 213">
                <a:extLst>
                  <a:ext uri="{FF2B5EF4-FFF2-40B4-BE49-F238E27FC236}">
                    <a16:creationId xmlns:a16="http://schemas.microsoft.com/office/drawing/2014/main" id="{09428C8F-6DF7-41AF-AC8B-28E03E09205C}"/>
                  </a:ext>
                </a:extLst>
              </p:cNvPr>
              <p:cNvSpPr/>
              <p:nvPr/>
            </p:nvSpPr>
            <p:spPr>
              <a:xfrm>
                <a:off x="28033345" y="6096317"/>
                <a:ext cx="222250" cy="71183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E207D5A-BFDA-4262-BC75-87328F44A4A0}"/>
                  </a:ext>
                </a:extLst>
              </p:cNvPr>
              <p:cNvSpPr txBox="1"/>
              <p:nvPr/>
            </p:nvSpPr>
            <p:spPr>
              <a:xfrm>
                <a:off x="25653365" y="6267767"/>
                <a:ext cx="23799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/>
                  <a:t>Sentence Extraction</a:t>
                </a:r>
              </a:p>
            </p:txBody>
          </p:sp>
          <p:sp>
            <p:nvSpPr>
              <p:cNvPr id="155" name="下箭头 215">
                <a:extLst>
                  <a:ext uri="{FF2B5EF4-FFF2-40B4-BE49-F238E27FC236}">
                    <a16:creationId xmlns:a16="http://schemas.microsoft.com/office/drawing/2014/main" id="{8F062220-92A8-4110-B62B-220292D0D0AC}"/>
                  </a:ext>
                </a:extLst>
              </p:cNvPr>
              <p:cNvSpPr/>
              <p:nvPr/>
            </p:nvSpPr>
            <p:spPr>
              <a:xfrm>
                <a:off x="28033345" y="7772717"/>
                <a:ext cx="222250" cy="71183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8C4E8C7-18C3-476E-9E10-0DE704C3566D}"/>
                  </a:ext>
                </a:extLst>
              </p:cNvPr>
              <p:cNvSpPr txBox="1"/>
              <p:nvPr/>
            </p:nvSpPr>
            <p:spPr>
              <a:xfrm>
                <a:off x="25745539" y="7918251"/>
                <a:ext cx="2287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/>
                  <a:t>Phone Recognition</a:t>
                </a:r>
              </a:p>
            </p:txBody>
          </p:sp>
          <p:sp>
            <p:nvSpPr>
              <p:cNvPr id="158" name="下箭头 219">
                <a:extLst>
                  <a:ext uri="{FF2B5EF4-FFF2-40B4-BE49-F238E27FC236}">
                    <a16:creationId xmlns:a16="http://schemas.microsoft.com/office/drawing/2014/main" id="{380E2CEA-C0D2-4DFC-BF1F-CB017A0FBAD0}"/>
                  </a:ext>
                </a:extLst>
              </p:cNvPr>
              <p:cNvSpPr/>
              <p:nvPr/>
            </p:nvSpPr>
            <p:spPr>
              <a:xfrm>
                <a:off x="28073985" y="9414827"/>
                <a:ext cx="222250" cy="71183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E941976-90DF-4338-96CD-846094C381B7}"/>
                  </a:ext>
                </a:extLst>
              </p:cNvPr>
              <p:cNvSpPr txBox="1"/>
              <p:nvPr/>
            </p:nvSpPr>
            <p:spPr>
              <a:xfrm>
                <a:off x="25295998" y="9472069"/>
                <a:ext cx="2704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b="1" dirty="0"/>
                  <a:t>Word Discovery </a:t>
                </a:r>
                <a:endParaRPr lang="en-US" altLang="zh-CN" b="1" dirty="0"/>
              </a:p>
              <a:p>
                <a:pPr algn="r"/>
                <a:r>
                  <a:rPr lang="en-US" altLang="zh-CN" b="1" dirty="0"/>
                  <a:t>+ Semantics Discovery</a:t>
                </a:r>
                <a:endParaRPr lang="zh-CN" altLang="en-US" b="1" dirty="0"/>
              </a:p>
            </p:txBody>
          </p:sp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6B495DD3-65AB-4FF0-8878-6D4933122F31}"/>
                  </a:ext>
                </a:extLst>
              </p:cNvPr>
              <p:cNvGrpSpPr/>
              <p:nvPr/>
            </p:nvGrpSpPr>
            <p:grpSpPr>
              <a:xfrm>
                <a:off x="25144560" y="6900584"/>
                <a:ext cx="1807210" cy="739775"/>
                <a:chOff x="5615" y="12247"/>
                <a:chExt cx="2846" cy="1165"/>
              </a:xfrm>
            </p:grpSpPr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46B12FE8-CFC9-4C80-9075-AE79960AA511}"/>
                    </a:ext>
                  </a:extLst>
                </p:cNvPr>
                <p:cNvGrpSpPr/>
                <p:nvPr/>
              </p:nvGrpSpPr>
              <p:grpSpPr>
                <a:xfrm>
                  <a:off x="5615" y="12247"/>
                  <a:ext cx="2846" cy="505"/>
                  <a:chOff x="5799" y="12367"/>
                  <a:chExt cx="2846" cy="505"/>
                </a:xfrm>
              </p:grpSpPr>
              <p:sp>
                <p:nvSpPr>
                  <p:cNvPr id="234" name="圆角矩形 28">
                    <a:extLst>
                      <a:ext uri="{FF2B5EF4-FFF2-40B4-BE49-F238E27FC236}">
                        <a16:creationId xmlns:a16="http://schemas.microsoft.com/office/drawing/2014/main" id="{3CEDCD50-4517-40BD-A6F9-6FF1881F6FA6}"/>
                      </a:ext>
                    </a:extLst>
                  </p:cNvPr>
                  <p:cNvSpPr/>
                  <p:nvPr/>
                </p:nvSpPr>
                <p:spPr>
                  <a:xfrm>
                    <a:off x="5799" y="12367"/>
                    <a:ext cx="2846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圆角矩形 29">
                    <a:extLst>
                      <a:ext uri="{FF2B5EF4-FFF2-40B4-BE49-F238E27FC236}">
                        <a16:creationId xmlns:a16="http://schemas.microsoft.com/office/drawing/2014/main" id="{B6F237CE-927C-4D24-8517-C74186278523}"/>
                      </a:ext>
                    </a:extLst>
                  </p:cNvPr>
                  <p:cNvSpPr/>
                  <p:nvPr/>
                </p:nvSpPr>
                <p:spPr>
                  <a:xfrm>
                    <a:off x="5929" y="12368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  <p:sp>
                <p:nvSpPr>
                  <p:cNvPr id="236" name="圆角矩形 30">
                    <a:extLst>
                      <a:ext uri="{FF2B5EF4-FFF2-40B4-BE49-F238E27FC236}">
                        <a16:creationId xmlns:a16="http://schemas.microsoft.com/office/drawing/2014/main" id="{30E10A1E-1C6A-419D-93F9-EF51D401CA75}"/>
                      </a:ext>
                    </a:extLst>
                  </p:cNvPr>
                  <p:cNvSpPr/>
                  <p:nvPr/>
                </p:nvSpPr>
                <p:spPr>
                  <a:xfrm>
                    <a:off x="7284" y="12368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D00B277E-9FAA-4C3F-AB83-7B7960A51C7A}"/>
                    </a:ext>
                  </a:extLst>
                </p:cNvPr>
                <p:cNvSpPr txBox="1"/>
                <p:nvPr/>
              </p:nvSpPr>
              <p:spPr>
                <a:xfrm>
                  <a:off x="6064" y="12832"/>
                  <a:ext cx="19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sentence1</a:t>
                  </a: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C52913BF-A129-4604-8989-5A78B38E8501}"/>
                  </a:ext>
                </a:extLst>
              </p:cNvPr>
              <p:cNvGrpSpPr/>
              <p:nvPr/>
            </p:nvGrpSpPr>
            <p:grpSpPr>
              <a:xfrm>
                <a:off x="27558195" y="6900584"/>
                <a:ext cx="1236980" cy="774065"/>
                <a:chOff x="12582" y="11927"/>
                <a:chExt cx="1948" cy="1219"/>
              </a:xfrm>
            </p:grpSpPr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3EC728AF-9540-449D-A3B3-3B2433DC07B6}"/>
                    </a:ext>
                  </a:extLst>
                </p:cNvPr>
                <p:cNvGrpSpPr/>
                <p:nvPr/>
              </p:nvGrpSpPr>
              <p:grpSpPr>
                <a:xfrm>
                  <a:off x="12754" y="11927"/>
                  <a:ext cx="1604" cy="504"/>
                  <a:chOff x="16640" y="10807"/>
                  <a:chExt cx="1604" cy="504"/>
                </a:xfrm>
              </p:grpSpPr>
              <p:sp>
                <p:nvSpPr>
                  <p:cNvPr id="230" name="圆角矩形 35">
                    <a:extLst>
                      <a:ext uri="{FF2B5EF4-FFF2-40B4-BE49-F238E27FC236}">
                        <a16:creationId xmlns:a16="http://schemas.microsoft.com/office/drawing/2014/main" id="{C421A841-3BD5-405F-AF7B-5A6ABC6A32DD}"/>
                      </a:ext>
                    </a:extLst>
                  </p:cNvPr>
                  <p:cNvSpPr/>
                  <p:nvPr/>
                </p:nvSpPr>
                <p:spPr>
                  <a:xfrm>
                    <a:off x="16640" y="10807"/>
                    <a:ext cx="1604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圆角矩形 38">
                    <a:extLst>
                      <a:ext uri="{FF2B5EF4-FFF2-40B4-BE49-F238E27FC236}">
                        <a16:creationId xmlns:a16="http://schemas.microsoft.com/office/drawing/2014/main" id="{E3199D38-DACE-4B83-A887-D785C93F3B60}"/>
                      </a:ext>
                    </a:extLst>
                  </p:cNvPr>
                  <p:cNvSpPr/>
                  <p:nvPr/>
                </p:nvSpPr>
                <p:spPr>
                  <a:xfrm>
                    <a:off x="16818" y="10807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995A8011-482A-4721-9CAF-4085F31C2779}"/>
                    </a:ext>
                  </a:extLst>
                </p:cNvPr>
                <p:cNvSpPr txBox="1"/>
                <p:nvPr/>
              </p:nvSpPr>
              <p:spPr>
                <a:xfrm>
                  <a:off x="12582" y="12566"/>
                  <a:ext cx="19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sentence2</a:t>
                  </a:r>
                </a:p>
              </p:txBody>
            </p:sp>
          </p:grp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C6FAB16-2977-4C8A-B75D-DCD26B987040}"/>
                  </a:ext>
                </a:extLst>
              </p:cNvPr>
              <p:cNvSpPr txBox="1"/>
              <p:nvPr/>
            </p:nvSpPr>
            <p:spPr>
              <a:xfrm>
                <a:off x="27122585" y="6900584"/>
                <a:ext cx="3733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D734AA0E-27F9-467E-B74E-5BA64F1782DE}"/>
                  </a:ext>
                </a:extLst>
              </p:cNvPr>
              <p:cNvSpPr txBox="1"/>
              <p:nvPr/>
            </p:nvSpPr>
            <p:spPr>
              <a:xfrm>
                <a:off x="28823334" y="6908800"/>
                <a:ext cx="3733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</a:p>
            </p:txBody>
          </p:sp>
          <p:sp>
            <p:nvSpPr>
              <p:cNvPr id="185" name="圆角矩形 155">
                <a:extLst>
                  <a:ext uri="{FF2B5EF4-FFF2-40B4-BE49-F238E27FC236}">
                    <a16:creationId xmlns:a16="http://schemas.microsoft.com/office/drawing/2014/main" id="{87D7680B-95D9-48E1-A8B0-18C15A080540}"/>
                  </a:ext>
                </a:extLst>
              </p:cNvPr>
              <p:cNvSpPr/>
              <p:nvPr/>
            </p:nvSpPr>
            <p:spPr>
              <a:xfrm>
                <a:off x="25769936" y="8619490"/>
                <a:ext cx="1791335" cy="320040"/>
              </a:xfrm>
              <a:prstGeom prst="roundRect">
                <a:avLst/>
              </a:prstGeom>
              <a:solidFill>
                <a:srgbClr val="C5E0B4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p1</a:t>
                </a:r>
              </a:p>
            </p:txBody>
          </p:sp>
          <p:sp>
            <p:nvSpPr>
              <p:cNvPr id="187" name="圆角矩形 199">
                <a:extLst>
                  <a:ext uri="{FF2B5EF4-FFF2-40B4-BE49-F238E27FC236}">
                    <a16:creationId xmlns:a16="http://schemas.microsoft.com/office/drawing/2014/main" id="{33A9A5B2-5B04-4107-9F84-3FCDB2EB825D}"/>
                  </a:ext>
                </a:extLst>
              </p:cNvPr>
              <p:cNvSpPr/>
              <p:nvPr/>
            </p:nvSpPr>
            <p:spPr>
              <a:xfrm>
                <a:off x="27561271" y="8620125"/>
                <a:ext cx="889635" cy="320040"/>
              </a:xfrm>
              <a:prstGeom prst="roundRect">
                <a:avLst/>
              </a:prstGeom>
              <a:solidFill>
                <a:srgbClr val="C5E0B4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p3</a:t>
                </a:r>
              </a:p>
            </p:txBody>
          </p:sp>
          <p:sp>
            <p:nvSpPr>
              <p:cNvPr id="188" name="圆角矩形 200">
                <a:extLst>
                  <a:ext uri="{FF2B5EF4-FFF2-40B4-BE49-F238E27FC236}">
                    <a16:creationId xmlns:a16="http://schemas.microsoft.com/office/drawing/2014/main" id="{99945F0A-31BC-43BE-9AE8-43C466FD9F7E}"/>
                  </a:ext>
                </a:extLst>
              </p:cNvPr>
              <p:cNvSpPr/>
              <p:nvPr/>
            </p:nvSpPr>
            <p:spPr>
              <a:xfrm>
                <a:off x="28450906" y="8620125"/>
                <a:ext cx="889635" cy="320040"/>
              </a:xfrm>
              <a:prstGeom prst="roundRect">
                <a:avLst/>
              </a:prstGeom>
              <a:solidFill>
                <a:srgbClr val="C5E0B4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35CC3E8-3FD0-46DF-B7CA-22870E57E87F}"/>
                  </a:ext>
                </a:extLst>
              </p:cNvPr>
              <p:cNvGrpSpPr/>
              <p:nvPr/>
            </p:nvGrpSpPr>
            <p:grpSpPr>
              <a:xfrm>
                <a:off x="25633411" y="8619490"/>
                <a:ext cx="4466859" cy="742076"/>
                <a:chOff x="25633411" y="8619490"/>
                <a:chExt cx="4466859" cy="742076"/>
              </a:xfrm>
            </p:grpSpPr>
            <p:sp>
              <p:nvSpPr>
                <p:cNvPr id="184" name="圆角矩形 180">
                  <a:extLst>
                    <a:ext uri="{FF2B5EF4-FFF2-40B4-BE49-F238E27FC236}">
                      <a16:creationId xmlns:a16="http://schemas.microsoft.com/office/drawing/2014/main" id="{CFA24FC7-6562-40AF-B9F0-180A804B3E19}"/>
                    </a:ext>
                  </a:extLst>
                </p:cNvPr>
                <p:cNvSpPr/>
                <p:nvPr/>
              </p:nvSpPr>
              <p:spPr>
                <a:xfrm>
                  <a:off x="25633411" y="8619490"/>
                  <a:ext cx="3857625" cy="320040"/>
                </a:xfrm>
                <a:prstGeom prst="roundRect">
                  <a:avLst/>
                </a:prstGeom>
                <a:solidFill>
                  <a:srgbClr val="5B9BD5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6AF23CB3-D99B-487E-B0D3-2C66B1406366}"/>
                    </a:ext>
                  </a:extLst>
                </p:cNvPr>
                <p:cNvSpPr txBox="1"/>
                <p:nvPr/>
              </p:nvSpPr>
              <p:spPr>
                <a:xfrm>
                  <a:off x="26229340" y="8991996"/>
                  <a:ext cx="3377565" cy="3695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dirty="0"/>
                    <a:t>frame-wise phones in sentence</a:t>
                  </a:r>
                </a:p>
              </p:txBody>
            </p:sp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AF2A5FBA-A1F7-4B61-BB9B-C54EED0871DD}"/>
                    </a:ext>
                  </a:extLst>
                </p:cNvPr>
                <p:cNvSpPr txBox="1"/>
                <p:nvPr/>
              </p:nvSpPr>
              <p:spPr>
                <a:xfrm>
                  <a:off x="29726890" y="8630920"/>
                  <a:ext cx="37338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...</a:t>
                  </a:r>
                </a:p>
              </p:txBody>
            </p:sp>
          </p:grpSp>
          <p:grpSp>
            <p:nvGrpSpPr>
              <p:cNvPr id="270" name="组合 269">
                <a:extLst>
                  <a:ext uri="{FF2B5EF4-FFF2-40B4-BE49-F238E27FC236}">
                    <a16:creationId xmlns:a16="http://schemas.microsoft.com/office/drawing/2014/main" id="{ED5013E6-C809-4ADD-AFD8-E423A83D68F3}"/>
                  </a:ext>
                </a:extLst>
              </p:cNvPr>
              <p:cNvGrpSpPr/>
              <p:nvPr/>
            </p:nvGrpSpPr>
            <p:grpSpPr>
              <a:xfrm>
                <a:off x="29200135" y="6866294"/>
                <a:ext cx="1249045" cy="775335"/>
                <a:chOff x="12582" y="11927"/>
                <a:chExt cx="1967" cy="1221"/>
              </a:xfrm>
            </p:grpSpPr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C9ABB551-C1A1-4AC0-97E8-442ED3055F50}"/>
                    </a:ext>
                  </a:extLst>
                </p:cNvPr>
                <p:cNvGrpSpPr/>
                <p:nvPr/>
              </p:nvGrpSpPr>
              <p:grpSpPr>
                <a:xfrm>
                  <a:off x="12754" y="11927"/>
                  <a:ext cx="1604" cy="504"/>
                  <a:chOff x="16640" y="10807"/>
                  <a:chExt cx="1604" cy="504"/>
                </a:xfrm>
              </p:grpSpPr>
              <p:sp>
                <p:nvSpPr>
                  <p:cNvPr id="273" name="圆角矩形 35">
                    <a:extLst>
                      <a:ext uri="{FF2B5EF4-FFF2-40B4-BE49-F238E27FC236}">
                        <a16:creationId xmlns:a16="http://schemas.microsoft.com/office/drawing/2014/main" id="{4E21C0D2-769B-4915-A29F-3DC00435A64B}"/>
                      </a:ext>
                    </a:extLst>
                  </p:cNvPr>
                  <p:cNvSpPr/>
                  <p:nvPr/>
                </p:nvSpPr>
                <p:spPr>
                  <a:xfrm>
                    <a:off x="16640" y="10807"/>
                    <a:ext cx="1604" cy="504"/>
                  </a:xfrm>
                  <a:prstGeom prst="roundRect">
                    <a:avLst/>
                  </a:prstGeom>
                  <a:solidFill>
                    <a:srgbClr val="5B9BD5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4" name="圆角矩形 38">
                    <a:extLst>
                      <a:ext uri="{FF2B5EF4-FFF2-40B4-BE49-F238E27FC236}">
                        <a16:creationId xmlns:a16="http://schemas.microsoft.com/office/drawing/2014/main" id="{A6E07A20-02DA-42FF-9414-F8A0ABAE3FCB}"/>
                      </a:ext>
                    </a:extLst>
                  </p:cNvPr>
                  <p:cNvSpPr/>
                  <p:nvPr/>
                </p:nvSpPr>
                <p:spPr>
                  <a:xfrm>
                    <a:off x="16818" y="10807"/>
                    <a:ext cx="1221" cy="504"/>
                  </a:xfrm>
                  <a:prstGeom prst="roundRect">
                    <a:avLst/>
                  </a:prstGeom>
                  <a:solidFill>
                    <a:srgbClr val="C5E0B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Bark</a:t>
                    </a:r>
                  </a:p>
                </p:txBody>
              </p:sp>
            </p:grpSp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FF475F77-24C8-46D8-9DB8-4EE5161BF327}"/>
                    </a:ext>
                  </a:extLst>
                </p:cNvPr>
                <p:cNvSpPr txBox="1"/>
                <p:nvPr/>
              </p:nvSpPr>
              <p:spPr>
                <a:xfrm>
                  <a:off x="12582" y="12566"/>
                  <a:ext cx="1967" cy="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sentence3</a:t>
                  </a:r>
                </a:p>
              </p:txBody>
            </p:sp>
          </p:grp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17D0688B-AFB7-4CB4-9F6F-D7370F589463}"/>
                  </a:ext>
                </a:extLst>
              </p:cNvPr>
              <p:cNvSpPr txBox="1"/>
              <p:nvPr/>
            </p:nvSpPr>
            <p:spPr>
              <a:xfrm>
                <a:off x="30387245" y="6900584"/>
                <a:ext cx="3733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961C1FF-211C-45E4-AB42-8948EAFC043C}"/>
                  </a:ext>
                </a:extLst>
              </p:cNvPr>
              <p:cNvGrpSpPr/>
              <p:nvPr/>
            </p:nvGrpSpPr>
            <p:grpSpPr>
              <a:xfrm>
                <a:off x="26026510" y="10267716"/>
                <a:ext cx="4171209" cy="2382515"/>
                <a:chOff x="26026510" y="10267716"/>
                <a:chExt cx="4171209" cy="2382515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3483E14-7767-4F94-8334-B79AF28FF657}"/>
                    </a:ext>
                  </a:extLst>
                </p:cNvPr>
                <p:cNvSpPr txBox="1"/>
                <p:nvPr/>
              </p:nvSpPr>
              <p:spPr>
                <a:xfrm>
                  <a:off x="27495965" y="12280899"/>
                  <a:ext cx="1700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vocabulary</a:t>
                  </a:r>
                  <a:endParaRPr lang="zh-CN" altLang="en-US" dirty="0"/>
                </a:p>
              </p:txBody>
            </p: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206DB25D-D081-4A79-958B-92EBD17FBBE2}"/>
                    </a:ext>
                  </a:extLst>
                </p:cNvPr>
                <p:cNvGrpSpPr/>
                <p:nvPr/>
              </p:nvGrpSpPr>
              <p:grpSpPr>
                <a:xfrm>
                  <a:off x="26026510" y="10267716"/>
                  <a:ext cx="4171209" cy="1927142"/>
                  <a:chOff x="26026510" y="10267716"/>
                  <a:chExt cx="4171209" cy="1927142"/>
                </a:xfrm>
              </p:grpSpPr>
              <p:sp>
                <p:nvSpPr>
                  <p:cNvPr id="6" name="云形 5">
                    <a:extLst>
                      <a:ext uri="{FF2B5EF4-FFF2-40B4-BE49-F238E27FC236}">
                        <a16:creationId xmlns:a16="http://schemas.microsoft.com/office/drawing/2014/main" id="{9F6E4310-37A5-4F5B-94A7-72B59D093ACA}"/>
                      </a:ext>
                    </a:extLst>
                  </p:cNvPr>
                  <p:cNvSpPr/>
                  <p:nvPr/>
                </p:nvSpPr>
                <p:spPr>
                  <a:xfrm>
                    <a:off x="26026510" y="10267716"/>
                    <a:ext cx="4171209" cy="1927142"/>
                  </a:xfrm>
                  <a:prstGeom prst="cloud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2FEB962F-6FC8-4A31-9707-C51CBC0B1403}"/>
                      </a:ext>
                    </a:extLst>
                  </p:cNvPr>
                  <p:cNvSpPr/>
                  <p:nvPr/>
                </p:nvSpPr>
                <p:spPr>
                  <a:xfrm>
                    <a:off x="26334257" y="10701385"/>
                    <a:ext cx="1235025" cy="563479"/>
                  </a:xfrm>
                  <a:prstGeom prst="ellipse">
                    <a:avLst/>
                  </a:prstGeom>
                  <a:solidFill>
                    <a:srgbClr val="D2E5D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word1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7" name="椭圆 276">
                    <a:extLst>
                      <a:ext uri="{FF2B5EF4-FFF2-40B4-BE49-F238E27FC236}">
                        <a16:creationId xmlns:a16="http://schemas.microsoft.com/office/drawing/2014/main" id="{8B6B2F13-8C30-46BB-BC02-7C8BB5977C93}"/>
                      </a:ext>
                    </a:extLst>
                  </p:cNvPr>
                  <p:cNvSpPr/>
                  <p:nvPr/>
                </p:nvSpPr>
                <p:spPr>
                  <a:xfrm>
                    <a:off x="28491865" y="11081385"/>
                    <a:ext cx="1235025" cy="563479"/>
                  </a:xfrm>
                  <a:prstGeom prst="ellipse">
                    <a:avLst/>
                  </a:prstGeom>
                  <a:solidFill>
                    <a:srgbClr val="D2E5D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8" name="椭圆 277">
                    <a:extLst>
                      <a:ext uri="{FF2B5EF4-FFF2-40B4-BE49-F238E27FC236}">
                        <a16:creationId xmlns:a16="http://schemas.microsoft.com/office/drawing/2014/main" id="{9E841DDC-82AD-4ACC-B821-99FC523F1CCB}"/>
                      </a:ext>
                    </a:extLst>
                  </p:cNvPr>
                  <p:cNvSpPr/>
                  <p:nvPr/>
                </p:nvSpPr>
                <p:spPr>
                  <a:xfrm>
                    <a:off x="27184029" y="11268506"/>
                    <a:ext cx="1235025" cy="563479"/>
                  </a:xfrm>
                  <a:prstGeom prst="ellipse">
                    <a:avLst/>
                  </a:prstGeom>
                  <a:solidFill>
                    <a:srgbClr val="D2E5D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word2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椭圆 278">
                    <a:extLst>
                      <a:ext uri="{FF2B5EF4-FFF2-40B4-BE49-F238E27FC236}">
                        <a16:creationId xmlns:a16="http://schemas.microsoft.com/office/drawing/2014/main" id="{08A496ED-70A2-4AEB-9678-85C5CDEF20F7}"/>
                      </a:ext>
                    </a:extLst>
                  </p:cNvPr>
                  <p:cNvSpPr/>
                  <p:nvPr/>
                </p:nvSpPr>
                <p:spPr>
                  <a:xfrm>
                    <a:off x="27918123" y="10456597"/>
                    <a:ext cx="1235025" cy="563479"/>
                  </a:xfrm>
                  <a:prstGeom prst="ellipse">
                    <a:avLst/>
                  </a:prstGeom>
                  <a:solidFill>
                    <a:srgbClr val="D2E5D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word3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46A4F5E-53EE-49CE-BC87-865792E9C846}"/>
                </a:ext>
              </a:extLst>
            </p:cNvPr>
            <p:cNvSpPr/>
            <p:nvPr/>
          </p:nvSpPr>
          <p:spPr>
            <a:xfrm>
              <a:off x="24940260" y="6808787"/>
              <a:ext cx="5990590" cy="86771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D263A9AC-127E-44BC-92A9-F8A8750F2A31}"/>
                </a:ext>
              </a:extLst>
            </p:cNvPr>
            <p:cNvSpPr txBox="1"/>
            <p:nvPr/>
          </p:nvSpPr>
          <p:spPr>
            <a:xfrm>
              <a:off x="29927810" y="646208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/>
                <a:t>Dataset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174</Words>
  <Application>Microsoft Office PowerPoint</Application>
  <PresentationFormat>自定义</PresentationFormat>
  <Paragraphs>112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Arial Black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星源 李</cp:lastModifiedBy>
  <cp:revision>14</cp:revision>
  <dcterms:created xsi:type="dcterms:W3CDTF">2019-09-19T02:01:00Z</dcterms:created>
  <dcterms:modified xsi:type="dcterms:W3CDTF">2024-06-16T05:51:11Z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06C515F7001648E388582A41E6DAFAB3</vt:lpwstr>
  </property>
</Properties>
</file>