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6C99-8587-45BF-97D4-4E8F939E8DDF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6848-158D-43B2-AFB6-8881F7F1E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58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6C99-8587-45BF-97D4-4E8F939E8DDF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6848-158D-43B2-AFB6-8881F7F1E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30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6C99-8587-45BF-97D4-4E8F939E8DDF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6848-158D-43B2-AFB6-8881F7F1E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7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6C99-8587-45BF-97D4-4E8F939E8DDF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6848-158D-43B2-AFB6-8881F7F1E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962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6C99-8587-45BF-97D4-4E8F939E8DDF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6848-158D-43B2-AFB6-8881F7F1E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38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6C99-8587-45BF-97D4-4E8F939E8DDF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6848-158D-43B2-AFB6-8881F7F1E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26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6C99-8587-45BF-97D4-4E8F939E8DDF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6848-158D-43B2-AFB6-8881F7F1E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61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6C99-8587-45BF-97D4-4E8F939E8DDF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6848-158D-43B2-AFB6-8881F7F1E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83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6C99-8587-45BF-97D4-4E8F939E8DDF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6848-158D-43B2-AFB6-8881F7F1E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37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6C99-8587-45BF-97D4-4E8F939E8DDF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6848-158D-43B2-AFB6-8881F7F1E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95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6C99-8587-45BF-97D4-4E8F939E8DDF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6848-158D-43B2-AFB6-8881F7F1E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81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56C99-8587-45BF-97D4-4E8F939E8DDF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76848-158D-43B2-AFB6-8881F7F1E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99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48000" y="130534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{'hasproperty', 'madeof', 'haspaincharacter', 'hassubevent', 'synonym', 'hasprerequisite', 'capableof', 'dbpedia.field', 'dbpedia.genus', 'dbpedia.knownfor', 'hascontext', 'hasa', 'similarto', 'dbpedia.capital', 'symbolof', 'hassubstance', 'dbpedia.occupation', 'causesdesire', 'dbpedia.genre', 'motivatedbygoal', 'antonym', 'definedas', 'usedfor', 'dbpedia.product', 'mannerof', 'atlocation', 'etymologicallyrelatedto', 'receivesaction', 'hasmember', 'inheritsfrom', 'haslastsubevent', 'relatedto', 'desires', 'derivedfrom', 'formof', 'causes', 'conceptuallyrelatedto', 'locatednear', 'haspart', 'hasfirstsubevent', 'partof', 'dbpedia.influencedby', 'etymologicallyderivedfrom', 'dbpedia.leader', 'notcapableof', 'instanceof', 'nothasproperty', 'dbpedia.language', 'notdesires', 'similarsize', 'distinctfrom', 'createdby', 'isa'}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99245" y="437882"/>
            <a:ext cx="32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Commonsense relation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9699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hj</dc:creator>
  <cp:lastModifiedBy>zhang hj</cp:lastModifiedBy>
  <cp:revision>2</cp:revision>
  <dcterms:created xsi:type="dcterms:W3CDTF">2018-06-01T12:38:31Z</dcterms:created>
  <dcterms:modified xsi:type="dcterms:W3CDTF">2018-06-01T12:39:23Z</dcterms:modified>
</cp:coreProperties>
</file>