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7EA4B-6E01-405A-BAB1-A9E6280B48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B787B-4243-4405-BEFE-FA844DF33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1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54B7-5175-42F4-AF2F-8A00A6494F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0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872-2D0C-43B1-96A3-80ECEB20728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93F8-6B7D-46EE-8CB4-254FCE03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6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872-2D0C-43B1-96A3-80ECEB20728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93F8-6B7D-46EE-8CB4-254FCE03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872-2D0C-43B1-96A3-80ECEB20728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93F8-6B7D-46EE-8CB4-254FCE03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0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872-2D0C-43B1-96A3-80ECEB20728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93F8-6B7D-46EE-8CB4-254FCE03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1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872-2D0C-43B1-96A3-80ECEB20728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93F8-6B7D-46EE-8CB4-254FCE03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0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872-2D0C-43B1-96A3-80ECEB20728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93F8-6B7D-46EE-8CB4-254FCE03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8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872-2D0C-43B1-96A3-80ECEB20728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93F8-6B7D-46EE-8CB4-254FCE03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872-2D0C-43B1-96A3-80ECEB20728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93F8-6B7D-46EE-8CB4-254FCE03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0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872-2D0C-43B1-96A3-80ECEB20728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93F8-6B7D-46EE-8CB4-254FCE03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5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872-2D0C-43B1-96A3-80ECEB20728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93F8-6B7D-46EE-8CB4-254FCE03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872-2D0C-43B1-96A3-80ECEB20728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93F8-6B7D-46EE-8CB4-254FCE03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2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CF872-2D0C-43B1-96A3-80ECEB20728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493F8-6B7D-46EE-8CB4-254FCE03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图: 磁盘 20"/>
          <p:cNvSpPr/>
          <p:nvPr/>
        </p:nvSpPr>
        <p:spPr>
          <a:xfrm>
            <a:off x="6556430" y="3733679"/>
            <a:ext cx="1963155" cy="1073215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Probase</a:t>
            </a:r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WebBrain</a:t>
            </a:r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ConceptNet</a:t>
            </a:r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WebChild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19778" y="2117523"/>
            <a:ext cx="3369637" cy="3341822"/>
            <a:chOff x="572916" y="559397"/>
            <a:chExt cx="3261331" cy="2540035"/>
          </a:xfrm>
        </p:grpSpPr>
        <p:sp>
          <p:nvSpPr>
            <p:cNvPr id="290" name="矩形 289"/>
            <p:cNvSpPr/>
            <p:nvPr/>
          </p:nvSpPr>
          <p:spPr>
            <a:xfrm>
              <a:off x="572916" y="559397"/>
              <a:ext cx="3261331" cy="254003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91" name="椭圆 290"/>
            <p:cNvSpPr/>
            <p:nvPr/>
          </p:nvSpPr>
          <p:spPr>
            <a:xfrm>
              <a:off x="806024" y="773408"/>
              <a:ext cx="1770487" cy="3818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News text 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789876" y="1398195"/>
              <a:ext cx="1798002" cy="332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Dependency Parsing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3" name="直接箭头连接符 292"/>
            <p:cNvCxnSpPr>
              <a:stCxn id="291" idx="4"/>
              <a:endCxn id="292" idx="0"/>
            </p:cNvCxnSpPr>
            <p:nvPr/>
          </p:nvCxnSpPr>
          <p:spPr>
            <a:xfrm flipH="1">
              <a:off x="1688877" y="1155276"/>
              <a:ext cx="2391" cy="242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矩形 293"/>
            <p:cNvSpPr/>
            <p:nvPr/>
          </p:nvSpPr>
          <p:spPr>
            <a:xfrm>
              <a:off x="969916" y="1973689"/>
              <a:ext cx="2648224" cy="482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Rule instance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extraction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5" name="直接箭头连接符 294"/>
            <p:cNvCxnSpPr/>
            <p:nvPr/>
          </p:nvCxnSpPr>
          <p:spPr>
            <a:xfrm>
              <a:off x="1688877" y="1711192"/>
              <a:ext cx="0" cy="263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6" name="流程图: 磁盘 295"/>
            <p:cNvSpPr/>
            <p:nvPr/>
          </p:nvSpPr>
          <p:spPr>
            <a:xfrm>
              <a:off x="2670727" y="966165"/>
              <a:ext cx="944152" cy="74502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Patterns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7" name="直接箭头连接符 296"/>
            <p:cNvCxnSpPr/>
            <p:nvPr/>
          </p:nvCxnSpPr>
          <p:spPr>
            <a:xfrm flipH="1">
              <a:off x="3080774" y="1745818"/>
              <a:ext cx="1" cy="227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6" name="椭圆 305"/>
            <p:cNvSpPr/>
            <p:nvPr/>
          </p:nvSpPr>
          <p:spPr>
            <a:xfrm>
              <a:off x="1357343" y="2646949"/>
              <a:ext cx="1873369" cy="3818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Rule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Instances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9" name="直接箭头连接符 308"/>
            <p:cNvCxnSpPr>
              <a:stCxn id="294" idx="2"/>
              <a:endCxn id="306" idx="0"/>
            </p:cNvCxnSpPr>
            <p:nvPr/>
          </p:nvCxnSpPr>
          <p:spPr>
            <a:xfrm>
              <a:off x="2294028" y="2456209"/>
              <a:ext cx="0" cy="190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4" name="直接箭头连接符 323"/>
          <p:cNvCxnSpPr>
            <a:stCxn id="21" idx="1"/>
            <a:endCxn id="335" idx="2"/>
          </p:cNvCxnSpPr>
          <p:nvPr/>
        </p:nvCxnSpPr>
        <p:spPr>
          <a:xfrm flipH="1" flipV="1">
            <a:off x="7529997" y="3364563"/>
            <a:ext cx="8011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矩形 334"/>
          <p:cNvSpPr/>
          <p:nvPr/>
        </p:nvSpPr>
        <p:spPr>
          <a:xfrm>
            <a:off x="6514009" y="2628669"/>
            <a:ext cx="2031975" cy="735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 Generalization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矩形 356"/>
          <p:cNvSpPr/>
          <p:nvPr/>
        </p:nvSpPr>
        <p:spPr>
          <a:xfrm>
            <a:off x="4631398" y="1429555"/>
            <a:ext cx="6534585" cy="202269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24" name="流程图: 磁盘 423"/>
          <p:cNvSpPr/>
          <p:nvPr/>
        </p:nvSpPr>
        <p:spPr>
          <a:xfrm>
            <a:off x="5005647" y="1622738"/>
            <a:ext cx="966482" cy="6880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Cilin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5" name="直接箭头连接符 424"/>
          <p:cNvCxnSpPr>
            <a:stCxn id="424" idx="3"/>
            <a:endCxn id="41" idx="0"/>
          </p:cNvCxnSpPr>
          <p:nvPr/>
        </p:nvCxnSpPr>
        <p:spPr>
          <a:xfrm>
            <a:off x="5488888" y="2310778"/>
            <a:ext cx="5118" cy="31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760480" y="2628854"/>
            <a:ext cx="1467052" cy="735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 Generalization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41" idx="3"/>
            <a:endCxn id="335" idx="1"/>
          </p:cNvCxnSpPr>
          <p:nvPr/>
        </p:nvCxnSpPr>
        <p:spPr>
          <a:xfrm flipV="1">
            <a:off x="6227532" y="2996616"/>
            <a:ext cx="286477" cy="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8310707" y="5501199"/>
            <a:ext cx="1840273" cy="603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Specialization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178809" y="5078891"/>
            <a:ext cx="4171675" cy="13188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7" name="流程图: 磁盘 86"/>
          <p:cNvSpPr/>
          <p:nvPr/>
        </p:nvSpPr>
        <p:spPr>
          <a:xfrm>
            <a:off x="4418140" y="5312170"/>
            <a:ext cx="1460190" cy="99847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Base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287361" y="5501199"/>
            <a:ext cx="1645639" cy="603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</a:t>
            </a:r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Ranking/Filtering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/>
          <p:cNvCxnSpPr>
            <a:stCxn id="84" idx="1"/>
            <a:endCxn id="89" idx="3"/>
          </p:cNvCxnSpPr>
          <p:nvPr/>
        </p:nvCxnSpPr>
        <p:spPr>
          <a:xfrm flipH="1">
            <a:off x="7933000" y="5802779"/>
            <a:ext cx="37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8945911" y="2635544"/>
            <a:ext cx="2059572" cy="725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Rules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/>
          <p:cNvCxnSpPr>
            <a:stCxn id="335" idx="3"/>
            <a:endCxn id="98" idx="2"/>
          </p:cNvCxnSpPr>
          <p:nvPr/>
        </p:nvCxnSpPr>
        <p:spPr>
          <a:xfrm>
            <a:off x="8545983" y="2996616"/>
            <a:ext cx="399928" cy="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21" idx="3"/>
            <a:endCxn id="84" idx="0"/>
          </p:cNvCxnSpPr>
          <p:nvPr/>
        </p:nvCxnSpPr>
        <p:spPr>
          <a:xfrm>
            <a:off x="7538008" y="4806894"/>
            <a:ext cx="1692836" cy="6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89" idx="1"/>
            <a:endCxn id="87" idx="4"/>
          </p:cNvCxnSpPr>
          <p:nvPr/>
        </p:nvCxnSpPr>
        <p:spPr>
          <a:xfrm flipH="1">
            <a:off x="5878330" y="5802779"/>
            <a:ext cx="409031" cy="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肘形连接符 114"/>
          <p:cNvCxnSpPr>
            <a:stCxn id="306" idx="6"/>
            <a:endCxn id="41" idx="1"/>
          </p:cNvCxnSpPr>
          <p:nvPr/>
        </p:nvCxnSpPr>
        <p:spPr>
          <a:xfrm flipV="1">
            <a:off x="3565837" y="2996802"/>
            <a:ext cx="1194643" cy="2118433"/>
          </a:xfrm>
          <a:prstGeom prst="bentConnector3">
            <a:avLst>
              <a:gd name="adj1" fmla="val 672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98" idx="6"/>
            <a:endCxn id="84" idx="3"/>
          </p:cNvCxnSpPr>
          <p:nvPr/>
        </p:nvCxnSpPr>
        <p:spPr>
          <a:xfrm flipH="1">
            <a:off x="10150980" y="2998270"/>
            <a:ext cx="854503" cy="2804509"/>
          </a:xfrm>
          <a:prstGeom prst="bentConnector3">
            <a:avLst>
              <a:gd name="adj1" fmla="val -357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hj</dc:creator>
  <cp:lastModifiedBy>zhang hj</cp:lastModifiedBy>
  <cp:revision>8</cp:revision>
  <dcterms:created xsi:type="dcterms:W3CDTF">2018-05-31T11:43:32Z</dcterms:created>
  <dcterms:modified xsi:type="dcterms:W3CDTF">2018-06-04T08:24:05Z</dcterms:modified>
</cp:coreProperties>
</file>