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DA90-920F-45A7-8F8F-81DE0F0EFDCB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1FB9-D8DD-4F35-A792-127A666B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3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DA90-920F-45A7-8F8F-81DE0F0EFDCB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1FB9-D8DD-4F35-A792-127A666B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8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DA90-920F-45A7-8F8F-81DE0F0EFDCB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1FB9-D8DD-4F35-A792-127A666B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DA90-920F-45A7-8F8F-81DE0F0EFDCB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1FB9-D8DD-4F35-A792-127A666B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2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DA90-920F-45A7-8F8F-81DE0F0EFDCB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1FB9-D8DD-4F35-A792-127A666B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1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DA90-920F-45A7-8F8F-81DE0F0EFDCB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1FB9-D8DD-4F35-A792-127A666B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4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DA90-920F-45A7-8F8F-81DE0F0EFDCB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1FB9-D8DD-4F35-A792-127A666B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9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DA90-920F-45A7-8F8F-81DE0F0EFDCB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1FB9-D8DD-4F35-A792-127A666B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3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DA90-920F-45A7-8F8F-81DE0F0EFDCB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1FB9-D8DD-4F35-A792-127A666B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1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DA90-920F-45A7-8F8F-81DE0F0EFDCB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1FB9-D8DD-4F35-A792-127A666B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7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DA90-920F-45A7-8F8F-81DE0F0EFDCB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1FB9-D8DD-4F35-A792-127A666B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44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0DA90-920F-45A7-8F8F-81DE0F0EFDCB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1FB9-D8DD-4F35-A792-127A666B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8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858" y="2248277"/>
            <a:ext cx="4353533" cy="20862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20" y="2497187"/>
            <a:ext cx="3295650" cy="15811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697" y="4214985"/>
            <a:ext cx="3295650" cy="1581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697" y="663479"/>
            <a:ext cx="3295650" cy="158115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5207614" y="2757931"/>
            <a:ext cx="1982675" cy="105966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hj</dc:creator>
  <cp:lastModifiedBy>zhang hj</cp:lastModifiedBy>
  <cp:revision>1</cp:revision>
  <dcterms:created xsi:type="dcterms:W3CDTF">2018-06-03T19:21:29Z</dcterms:created>
  <dcterms:modified xsi:type="dcterms:W3CDTF">2018-06-03T19:24:34Z</dcterms:modified>
</cp:coreProperties>
</file>