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9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9619"/>
              </p:ext>
            </p:extLst>
          </p:nvPr>
        </p:nvGraphicFramePr>
        <p:xfrm>
          <a:off x="528034" y="321973"/>
          <a:ext cx="11178862" cy="6078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8862">
                  <a:extLst>
                    <a:ext uri="{9D8B030D-6E8A-4147-A177-3AD203B41FA5}">
                      <a16:colId xmlns:a16="http://schemas.microsoft.com/office/drawing/2014/main" val="3066409273"/>
                    </a:ext>
                  </a:extLst>
                </a:gridCol>
              </a:tblGrid>
              <a:tr h="202627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玉米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价格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上涨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_1', '', ''] --&gt; ['',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小麦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呈现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_1', '', '']   predicate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['X0',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价格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升高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_1', '', ''] --&gt; ['', 'X1',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显现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_1', '', ''] [2]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X0 ['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谷类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粮食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植物油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厂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X1 ['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谷物粒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谷类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粮食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厂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X0 </a:t>
                      </a:r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relatedto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X1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08218"/>
                  </a:ext>
                </a:extLst>
              </a:tr>
              <a:tr h="20262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饲料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上涨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玉米 播种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面积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减少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  causality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['X0',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升高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['X1',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面积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裁减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[1]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宠物的食物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义务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食物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食品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宠物食品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谷类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粮食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植物油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厂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conceptuallyrelatedto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3031"/>
                  </a:ext>
                </a:extLst>
              </a:tr>
              <a:tr h="20262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泰国 橡胶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供应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轮胎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询价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  concept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['X0',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供应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升高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['', 'X1',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进展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询价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 [1]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弹性材料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天然聚合物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材料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柔性材料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['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派对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商业实体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法律实体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similarsize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7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10</cp:revision>
  <dcterms:created xsi:type="dcterms:W3CDTF">2018-06-01T08:08:17Z</dcterms:created>
  <dcterms:modified xsi:type="dcterms:W3CDTF">2018-06-01T12:56:02Z</dcterms:modified>
</cp:coreProperties>
</file>