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0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3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4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9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11D5-AFA3-4009-B76B-9D2274FDBB2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A12F-26F2-437C-A84B-FAE2C0DD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8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44929"/>
              </p:ext>
            </p:extLst>
          </p:nvPr>
        </p:nvGraphicFramePr>
        <p:xfrm>
          <a:off x="656823" y="321973"/>
          <a:ext cx="10908405" cy="646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8405">
                  <a:extLst>
                    <a:ext uri="{9D8B030D-6E8A-4147-A177-3AD203B41FA5}">
                      <a16:colId xmlns:a16="http://schemas.microsoft.com/office/drawing/2014/main" val="3066409273"/>
                    </a:ext>
                  </a:extLst>
                </a:gridCol>
              </a:tblGrid>
              <a:tr h="160228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小麦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价格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上升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_1', '', ''] --&gt; ['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面粉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价格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上升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_1', '', '']</a:t>
                      </a:r>
                    </a:p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['X0',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价格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升高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_1', '', ''] --&gt; ['X1',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价格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升高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_1', '', ''] [1]</a:t>
                      </a:r>
                    </a:p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X0 ['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谷物粒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谷类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粮食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厂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']</a:t>
                      </a:r>
                    </a:p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X1 ['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食材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干成分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成分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钉书针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餐饮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']</a:t>
                      </a:r>
                    </a:p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X0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relatedto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08218"/>
                  </a:ext>
                </a:extLst>
              </a:tr>
              <a:tr h="15557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['', '',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提高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乙醇 燃料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用量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 --&gt; ['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玉米 农产品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需求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增长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['', '',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升高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'X0',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用量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 --&gt; ['X1',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需求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增加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[1]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X0 ['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醇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生物燃料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烷醇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极性溶剂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X1 ['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谷类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粮食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植物油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厂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X0 </a:t>
                      </a: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relatedto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23031"/>
                  </a:ext>
                </a:extLst>
              </a:tr>
              <a:tr h="15557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国际 石油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攀高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--&gt; ['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橡胶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上升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['X0',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攀高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--&gt; ['X1',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升高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[1]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X0 ['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化石燃料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污染物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原料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耗才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行业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X1 ['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弹性材料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天然聚合物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产品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材料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行业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柔性材料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X0 </a:t>
                      </a: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madeof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71100"/>
                  </a:ext>
                </a:extLst>
              </a:tr>
              <a:tr h="15557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玉米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走高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--&gt; ['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饲料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成本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上升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['X0',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走高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--&gt; ['X1',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成本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升高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_1', '', ''] [1]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X0 ['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谷类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粮食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植物油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厂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X1 ['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宠物的食物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义务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食物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食品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宠物食品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X0 </a:t>
                      </a: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similarsize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26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374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hj</dc:creator>
  <cp:lastModifiedBy>zhang hj</cp:lastModifiedBy>
  <cp:revision>7</cp:revision>
  <dcterms:created xsi:type="dcterms:W3CDTF">2018-06-01T08:08:17Z</dcterms:created>
  <dcterms:modified xsi:type="dcterms:W3CDTF">2018-06-01T09:11:56Z</dcterms:modified>
</cp:coreProperties>
</file>