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6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0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0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1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316A-1901-42C0-9F28-825E349170B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68A4-C018-47CB-9425-841E4722C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846230" y="906511"/>
                <a:ext cx="775308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/>
                  <a:t>['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价格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上涨</a:t>
                </a:r>
                <a:r>
                  <a:rPr lang="en-US" altLang="zh-CN" sz="2000" b="1" dirty="0"/>
                  <a:t>_1', '', ''] --&gt; ['</a:t>
                </a:r>
                <a:r>
                  <a:rPr lang="zh-CN" altLang="en-US" sz="2000" b="1" dirty="0"/>
                  <a:t>面粉 加工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利润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变薄</a:t>
                </a:r>
                <a:r>
                  <a:rPr lang="en-US" altLang="zh-CN" sz="2000" b="1" dirty="0"/>
                  <a:t>_1', '', '']           </a:t>
                </a:r>
              </a:p>
              <a:p>
                <a:r>
                  <a:rPr lang="en-US" altLang="zh-CN" sz="2000" b="1" dirty="0"/>
                  <a:t>['</a:t>
                </a:r>
                <a:r>
                  <a:rPr lang="zh-CN" altLang="en-US" sz="2000" b="1" dirty="0"/>
                  <a:t>小麦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价格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上涨</a:t>
                </a:r>
                <a:r>
                  <a:rPr lang="en-US" altLang="zh-CN" sz="2000" b="1" dirty="0"/>
                  <a:t>_1', '', ''] --&gt; ['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利润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变薄</a:t>
                </a:r>
                <a:r>
                  <a:rPr lang="en-US" altLang="zh-CN" sz="2000" b="1" dirty="0"/>
                  <a:t>_1', '', ''] [1]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[['</a:t>
                </a:r>
                <a:r>
                  <a:rPr lang="zh-CN" altLang="en-US" sz="2000" b="1" dirty="0"/>
                  <a:t>谷物粒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谷类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粮食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厂</a:t>
                </a:r>
                <a:r>
                  <a:rPr lang="en-US" altLang="zh-CN" sz="2000" b="1" dirty="0"/>
                  <a:t>'], ['</a:t>
                </a:r>
                <a:r>
                  <a:rPr lang="zh-CN" altLang="en-US" sz="2000" b="1" dirty="0"/>
                  <a:t>小麦</a:t>
                </a:r>
                <a:r>
                  <a:rPr lang="en-US" altLang="zh-CN" sz="2000" b="1" dirty="0"/>
                  <a:t>']]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[['</a:t>
                </a:r>
                <a:r>
                  <a:rPr lang="zh-CN" altLang="en-US" sz="2000" b="1" dirty="0"/>
                  <a:t>成分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餐饮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食材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钉书针</a:t>
                </a:r>
                <a:r>
                  <a:rPr lang="en-US" altLang="zh-CN" sz="2000" b="1" dirty="0"/>
                  <a:t>', '</a:t>
                </a:r>
                <a:r>
                  <a:rPr lang="zh-CN" altLang="en-US" sz="2000" b="1" dirty="0"/>
                  <a:t>干成分</a:t>
                </a:r>
                <a:r>
                  <a:rPr lang="en-US" altLang="zh-CN" sz="2000" b="1" dirty="0"/>
                  <a:t>'], ['</a:t>
                </a:r>
                <a:r>
                  <a:rPr lang="zh-CN" altLang="en-US" sz="2000" b="1" dirty="0"/>
                  <a:t>面粉</a:t>
                </a:r>
                <a:r>
                  <a:rPr lang="en-US" altLang="zh-CN" sz="2000" b="1" dirty="0"/>
                  <a:t>']] </a:t>
                </a:r>
              </a:p>
              <a:p>
                <a:r>
                  <a:rPr lang="en-US" altLang="zh-CN" sz="2000" b="1" dirty="0"/>
                  <a:t>('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',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’) ['</a:t>
                </a:r>
                <a:r>
                  <a:rPr lang="en-US" altLang="zh-CN" sz="2000" b="1" dirty="0" err="1"/>
                  <a:t>relatedto</a:t>
                </a:r>
                <a:r>
                  <a:rPr lang="en-US" altLang="zh-CN" sz="2000" b="1" dirty="0"/>
                  <a:t>'] 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30" y="906511"/>
                <a:ext cx="7753083" cy="1631216"/>
              </a:xfrm>
              <a:prstGeom prst="rect">
                <a:avLst/>
              </a:prstGeom>
              <a:blipFill>
                <a:blip r:embed="rId2"/>
                <a:stretch>
                  <a:fillRect l="-865" t="-2247" r="-5503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665438"/>
                  </p:ext>
                </p:extLst>
              </p:nvPr>
            </p:nvGraphicFramePr>
            <p:xfrm>
              <a:off x="4069724" y="2981947"/>
              <a:ext cx="4198510" cy="252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99255">
                      <a:extLst>
                        <a:ext uri="{9D8B030D-6E8A-4147-A177-3AD203B41FA5}">
                          <a16:colId xmlns:a16="http://schemas.microsoft.com/office/drawing/2014/main" val="659684741"/>
                        </a:ext>
                      </a:extLst>
                    </a:gridCol>
                    <a:gridCol w="2099255">
                      <a:extLst>
                        <a:ext uri="{9D8B030D-6E8A-4147-A177-3AD203B41FA5}">
                          <a16:colId xmlns:a16="http://schemas.microsoft.com/office/drawing/2014/main" val="2109650719"/>
                        </a:ext>
                      </a:extLst>
                    </a:gridCol>
                  </a:tblGrid>
                  <a:tr h="1886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   ,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b="1" dirty="0" smtClean="0"/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小麦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面粉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小麦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面包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小麦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谷类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小麦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粮食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玉米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粮食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白饭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谷类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白饭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粮食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   ,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b="1" dirty="0" smtClean="0"/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燕麦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谷类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燕麦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粮食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黑麦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面包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黑麦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粮食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面包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面粉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面包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牛油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  <a:p>
                          <a:r>
                            <a:rPr lang="en-US" altLang="zh-CN" sz="2000" b="1" dirty="0" smtClean="0"/>
                            <a:t>'</a:t>
                          </a:r>
                          <a:r>
                            <a:rPr lang="zh-CN" altLang="en-US" sz="2000" b="1" dirty="0" smtClean="0"/>
                            <a:t>面包</a:t>
                          </a:r>
                          <a:r>
                            <a:rPr lang="en-US" altLang="zh-CN" sz="2000" b="1" dirty="0" smtClean="0"/>
                            <a:t>','</a:t>
                          </a:r>
                          <a:r>
                            <a:rPr lang="zh-CN" altLang="en-US" sz="2000" b="1" dirty="0" smtClean="0"/>
                            <a:t>粮食</a:t>
                          </a:r>
                          <a:r>
                            <a:rPr lang="en-US" altLang="zh-CN" sz="2000" b="1" dirty="0" smtClean="0"/>
                            <a:t>'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4273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665438"/>
                  </p:ext>
                </p:extLst>
              </p:nvPr>
            </p:nvGraphicFramePr>
            <p:xfrm>
              <a:off x="4069724" y="2981947"/>
              <a:ext cx="4198510" cy="252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99255">
                      <a:extLst>
                        <a:ext uri="{9D8B030D-6E8A-4147-A177-3AD203B41FA5}">
                          <a16:colId xmlns:a16="http://schemas.microsoft.com/office/drawing/2014/main" val="659684741"/>
                        </a:ext>
                      </a:extLst>
                    </a:gridCol>
                    <a:gridCol w="2099255">
                      <a:extLst>
                        <a:ext uri="{9D8B030D-6E8A-4147-A177-3AD203B41FA5}">
                          <a16:colId xmlns:a16="http://schemas.microsoft.com/office/drawing/2014/main" val="2109650719"/>
                        </a:ext>
                      </a:extLst>
                    </a:gridCol>
                  </a:tblGrid>
                  <a:tr h="2529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0" t="-240" r="-100580" b="-4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90" t="-240" r="-580" b="-4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4273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86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14</cp:revision>
  <dcterms:created xsi:type="dcterms:W3CDTF">2018-06-01T08:20:16Z</dcterms:created>
  <dcterms:modified xsi:type="dcterms:W3CDTF">2018-06-05T04:00:58Z</dcterms:modified>
</cp:coreProperties>
</file>