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11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8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8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1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8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5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8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7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21ED-7B74-46CA-A534-918C52B77D8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F4A4-DDAC-40B3-AB5E-8D624F9D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0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49" y="2226933"/>
            <a:ext cx="3296110" cy="1581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16" y="3651004"/>
            <a:ext cx="4353533" cy="20862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944" y="2778701"/>
            <a:ext cx="4353533" cy="20862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87" y="645562"/>
            <a:ext cx="3296110" cy="15813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9" y="804496"/>
            <a:ext cx="3296110" cy="15813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72561" y="3244334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argument_generalization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00624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hj</dc:creator>
  <cp:lastModifiedBy>zhang hj</cp:lastModifiedBy>
  <cp:revision>3</cp:revision>
  <dcterms:created xsi:type="dcterms:W3CDTF">2018-06-01T14:02:53Z</dcterms:created>
  <dcterms:modified xsi:type="dcterms:W3CDTF">2018-06-04T06:23:38Z</dcterms:modified>
</cp:coreProperties>
</file>