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5"/>
  </p:normalViewPr>
  <p:slideViewPr>
    <p:cSldViewPr snapToGrid="0">
      <p:cViewPr>
        <p:scale>
          <a:sx n="80" d="100"/>
          <a:sy n="80" d="100"/>
        </p:scale>
        <p:origin x="7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4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9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0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1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7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660C-FAF1-4AD2-B045-510CC129C13C}" type="datetimeFigureOut">
              <a:rPr lang="zh-CN" altLang="en-US" smtClean="0"/>
              <a:t>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154701" y="644197"/>
            <a:ext cx="7321864" cy="3214235"/>
            <a:chOff x="1154701" y="644197"/>
            <a:chExt cx="7321864" cy="3214235"/>
          </a:xfrm>
        </p:grpSpPr>
        <p:cxnSp>
          <p:nvCxnSpPr>
            <p:cNvPr id="19" name="曲线连接符 18"/>
            <p:cNvCxnSpPr>
              <a:stCxn id="11" idx="0"/>
              <a:endCxn id="5" idx="4"/>
            </p:cNvCxnSpPr>
            <p:nvPr/>
          </p:nvCxnSpPr>
          <p:spPr>
            <a:xfrm rot="16200000" flipV="1">
              <a:off x="4623936" y="1885593"/>
              <a:ext cx="1253929" cy="1323955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6292272" y="644197"/>
              <a:ext cx="2184293" cy="2179576"/>
              <a:chOff x="5116068" y="1477542"/>
              <a:chExt cx="2184293" cy="21795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116068" y="1477542"/>
                <a:ext cx="960120" cy="378476"/>
                <a:chOff x="4535424" y="1665994"/>
                <a:chExt cx="960120" cy="378476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4590288" y="1675138"/>
                  <a:ext cx="85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initSlot</a:t>
                  </a:r>
                  <a:endParaRPr lang="zh-CN" altLang="en-US" dirty="0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535424" y="1665994"/>
                  <a:ext cx="960120" cy="369332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116068" y="3127729"/>
                <a:ext cx="2184293" cy="529389"/>
                <a:chOff x="5548002" y="2454443"/>
                <a:chExt cx="2184293" cy="529389"/>
              </a:xfrm>
            </p:grpSpPr>
            <p:sp>
              <p:nvSpPr>
                <p:cNvPr id="13" name="文本框 12"/>
                <p:cNvSpPr txBox="1"/>
                <p:nvPr/>
              </p:nvSpPr>
              <p:spPr>
                <a:xfrm>
                  <a:off x="5596128" y="2534653"/>
                  <a:ext cx="2136167" cy="36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IllegalstateException</a:t>
                  </a:r>
                  <a:endParaRPr lang="zh-CN" altLang="en-US" dirty="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548002" y="2454443"/>
                  <a:ext cx="2136167" cy="529389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1" name="曲线连接符 20"/>
              <p:cNvCxnSpPr>
                <a:stCxn id="14" idx="0"/>
                <a:endCxn id="7" idx="2"/>
              </p:cNvCxnSpPr>
              <p:nvPr/>
            </p:nvCxnSpPr>
            <p:spPr>
              <a:xfrm rot="16200000" flipV="1">
                <a:off x="5254285" y="2197862"/>
                <a:ext cx="1271711" cy="588024"/>
              </a:xfrm>
              <a:prstGeom prst="curvedConnector3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曲线连接符 26"/>
            <p:cNvCxnSpPr>
              <a:stCxn id="8" idx="2"/>
              <a:endCxn id="4" idx="3"/>
            </p:cNvCxnSpPr>
            <p:nvPr/>
          </p:nvCxnSpPr>
          <p:spPr>
            <a:xfrm rot="10800000" flipV="1">
              <a:off x="5142134" y="828862"/>
              <a:ext cx="1150138" cy="864929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1154701" y="3200702"/>
              <a:ext cx="2598821" cy="657727"/>
              <a:chOff x="1074821" y="4828673"/>
              <a:chExt cx="2598821" cy="65772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339762" y="4954582"/>
                <a:ext cx="2112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checkValidAttributes</a:t>
                </a:r>
                <a:endParaRPr lang="zh-CN" altLang="en-US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074821" y="4828673"/>
                <a:ext cx="2598821" cy="657727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3" name="曲线连接符 32"/>
            <p:cNvCxnSpPr>
              <a:stCxn id="30" idx="0"/>
              <a:endCxn id="5" idx="3"/>
            </p:cNvCxnSpPr>
            <p:nvPr/>
          </p:nvCxnSpPr>
          <p:spPr>
            <a:xfrm rot="5400000" flipH="1" flipV="1">
              <a:off x="2647715" y="1650675"/>
              <a:ext cx="1356425" cy="1743630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4621486" y="3174535"/>
              <a:ext cx="2582779" cy="56147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曲线连接符 36"/>
            <p:cNvCxnSpPr>
              <a:stCxn id="36" idx="0"/>
            </p:cNvCxnSpPr>
            <p:nvPr/>
          </p:nvCxnSpPr>
          <p:spPr>
            <a:xfrm rot="16200000" flipV="1">
              <a:off x="4623935" y="1885593"/>
              <a:ext cx="1253929" cy="1323955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4035710" y="1399398"/>
              <a:ext cx="1106424" cy="521208"/>
              <a:chOff x="2377440" y="1527048"/>
              <a:chExt cx="1106424" cy="521208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450592" y="1636776"/>
                <a:ext cx="1033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initValue</a:t>
                </a:r>
                <a:endParaRPr lang="zh-CN" altLang="en-US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377440" y="1527048"/>
                <a:ext cx="1106424" cy="521208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54702" y="3200705"/>
              <a:ext cx="2598821" cy="657727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曲线连接符 40"/>
            <p:cNvCxnSpPr>
              <a:stCxn id="40" idx="0"/>
            </p:cNvCxnSpPr>
            <p:nvPr/>
          </p:nvCxnSpPr>
          <p:spPr>
            <a:xfrm rot="5400000" flipH="1" flipV="1">
              <a:off x="2647714" y="1650678"/>
              <a:ext cx="1356427" cy="1743629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4621486" y="3174536"/>
              <a:ext cx="2582779" cy="56147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曲线连接符 44"/>
            <p:cNvCxnSpPr>
              <a:stCxn id="44" idx="0"/>
            </p:cNvCxnSpPr>
            <p:nvPr/>
          </p:nvCxnSpPr>
          <p:spPr>
            <a:xfrm rot="16200000" flipV="1">
              <a:off x="4623935" y="1885594"/>
              <a:ext cx="1253929" cy="1323955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1154701" y="3200703"/>
              <a:ext cx="2598821" cy="657727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曲线连接符 49"/>
            <p:cNvCxnSpPr/>
            <p:nvPr/>
          </p:nvCxnSpPr>
          <p:spPr>
            <a:xfrm rot="5400000" flipH="1" flipV="1">
              <a:off x="2647713" y="1650677"/>
              <a:ext cx="1356427" cy="1743629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1154701" y="1399397"/>
              <a:ext cx="6097691" cy="2459032"/>
              <a:chOff x="1154701" y="1399397"/>
              <a:chExt cx="6097691" cy="2459032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621487" y="3174535"/>
                <a:ext cx="2630905" cy="561474"/>
                <a:chOff x="1876927" y="2679032"/>
                <a:chExt cx="2630905" cy="561474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1925053" y="2775284"/>
                  <a:ext cx="2582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IllegalArgumentException</a:t>
                  </a:r>
                  <a:endParaRPr lang="zh-CN" altLang="en-US" dirty="0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876927" y="2679032"/>
                  <a:ext cx="2582779" cy="561474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4035710" y="1399397"/>
                <a:ext cx="1106424" cy="521208"/>
                <a:chOff x="2377440" y="1527048"/>
                <a:chExt cx="1106424" cy="521208"/>
              </a:xfrm>
            </p:grpSpPr>
            <p:sp>
              <p:nvSpPr>
                <p:cNvPr id="52" name="文本框 51"/>
                <p:cNvSpPr txBox="1"/>
                <p:nvPr/>
              </p:nvSpPr>
              <p:spPr>
                <a:xfrm>
                  <a:off x="2450592" y="1636776"/>
                  <a:ext cx="10332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initValue</a:t>
                  </a:r>
                  <a:endParaRPr lang="zh-CN" altLang="en-US" dirty="0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377440" y="1527048"/>
                  <a:ext cx="1106424" cy="521208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4" name="曲线连接符 53"/>
              <p:cNvCxnSpPr/>
              <p:nvPr/>
            </p:nvCxnSpPr>
            <p:spPr>
              <a:xfrm rot="16200000" flipV="1">
                <a:off x="4623935" y="1885593"/>
                <a:ext cx="1253929" cy="1323955"/>
              </a:xfrm>
              <a:prstGeom prst="curvedConnector3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/>
              <p:cNvSpPr/>
              <p:nvPr/>
            </p:nvSpPr>
            <p:spPr>
              <a:xfrm>
                <a:off x="1154701" y="3200702"/>
                <a:ext cx="2598821" cy="657727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曲线连接符 57"/>
              <p:cNvCxnSpPr/>
              <p:nvPr/>
            </p:nvCxnSpPr>
            <p:spPr>
              <a:xfrm rot="5400000" flipH="1" flipV="1">
                <a:off x="2647713" y="1650676"/>
                <a:ext cx="1356427" cy="1743629"/>
              </a:xfrm>
              <a:prstGeom prst="curvedConnector3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869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组合 523"/>
          <p:cNvGrpSpPr/>
          <p:nvPr/>
        </p:nvGrpSpPr>
        <p:grpSpPr>
          <a:xfrm>
            <a:off x="552450" y="-493296"/>
            <a:ext cx="6575522" cy="7830790"/>
            <a:chOff x="552450" y="-2867025"/>
            <a:chExt cx="6575522" cy="7830790"/>
          </a:xfrm>
        </p:grpSpPr>
        <p:grpSp>
          <p:nvGrpSpPr>
            <p:cNvPr id="519" name="组合 518"/>
            <p:cNvGrpSpPr/>
            <p:nvPr/>
          </p:nvGrpSpPr>
          <p:grpSpPr>
            <a:xfrm>
              <a:off x="552450" y="-2867025"/>
              <a:ext cx="6575522" cy="7642433"/>
              <a:chOff x="430724" y="-2873294"/>
              <a:chExt cx="6575522" cy="7642433"/>
            </a:xfrm>
          </p:grpSpPr>
          <p:grpSp>
            <p:nvGrpSpPr>
              <p:cNvPr id="392" name="组合 391"/>
              <p:cNvGrpSpPr/>
              <p:nvPr/>
            </p:nvGrpSpPr>
            <p:grpSpPr>
              <a:xfrm>
                <a:off x="564048" y="294845"/>
                <a:ext cx="6442198" cy="4267545"/>
                <a:chOff x="564048" y="294845"/>
                <a:chExt cx="6442198" cy="426754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564048" y="294845"/>
                  <a:ext cx="2134720" cy="369332"/>
                  <a:chOff x="561474" y="1649147"/>
                  <a:chExt cx="2134720" cy="369332"/>
                </a:xfrm>
              </p:grpSpPr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969264" y="1649147"/>
                    <a:ext cx="17269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(15) </a:t>
                    </a:r>
                    <a:r>
                      <a:rPr lang="en-US" altLang="zh-CN" dirty="0" err="1" smtClean="0"/>
                      <a:t>IfStatement</a:t>
                    </a:r>
                    <a:endParaRPr lang="zh-CN" altLang="en-US" dirty="0"/>
                  </a:p>
                </p:txBody>
              </p:sp>
              <p:cxnSp>
                <p:nvCxnSpPr>
                  <p:cNvPr id="75" name="直接连接符 74"/>
                  <p:cNvCxnSpPr/>
                  <p:nvPr/>
                </p:nvCxnSpPr>
                <p:spPr>
                  <a:xfrm flipV="1">
                    <a:off x="561474" y="1833813"/>
                    <a:ext cx="407790" cy="9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1202020" y="625574"/>
                  <a:ext cx="0" cy="1612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7" name="组合 156"/>
                <p:cNvGrpSpPr/>
                <p:nvPr/>
              </p:nvGrpSpPr>
              <p:grpSpPr>
                <a:xfrm>
                  <a:off x="1202020" y="707929"/>
                  <a:ext cx="3950313" cy="1389268"/>
                  <a:chOff x="1201554" y="3885723"/>
                  <a:chExt cx="3950313" cy="1389268"/>
                </a:xfrm>
              </p:grpSpPr>
              <p:grpSp>
                <p:nvGrpSpPr>
                  <p:cNvPr id="132" name="组合 131"/>
                  <p:cNvGrpSpPr/>
                  <p:nvPr/>
                </p:nvGrpSpPr>
                <p:grpSpPr>
                  <a:xfrm>
                    <a:off x="1218988" y="3885723"/>
                    <a:ext cx="3075113" cy="380262"/>
                    <a:chOff x="1206364" y="4478120"/>
                    <a:chExt cx="3075113" cy="380262"/>
                  </a:xfrm>
                </p:grpSpPr>
                <p:grpSp>
                  <p:nvGrpSpPr>
                    <p:cNvPr id="126" name="组合 125"/>
                    <p:cNvGrpSpPr/>
                    <p:nvPr/>
                  </p:nvGrpSpPr>
                  <p:grpSpPr>
                    <a:xfrm>
                      <a:off x="1206364" y="4478120"/>
                      <a:ext cx="1990344" cy="369332"/>
                      <a:chOff x="1188720" y="4700016"/>
                      <a:chExt cx="1990344" cy="369332"/>
                    </a:xfrm>
                  </p:grpSpPr>
                  <p:cxnSp>
                    <p:nvCxnSpPr>
                      <p:cNvPr id="127" name="直接连接符 126"/>
                      <p:cNvCxnSpPr/>
                      <p:nvPr/>
                    </p:nvCxnSpPr>
                    <p:spPr>
                      <a:xfrm>
                        <a:off x="1188720" y="4892774"/>
                        <a:ext cx="431533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文本框 127"/>
                      <p:cNvSpPr txBox="1"/>
                      <p:nvPr/>
                    </p:nvSpPr>
                    <p:spPr>
                      <a:xfrm>
                        <a:off x="1609343" y="4700016"/>
                        <a:ext cx="15697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(16) </a:t>
                        </a:r>
                        <a:r>
                          <a:rPr lang="en-US" altLang="zh-CN" dirty="0" err="1" smtClean="0"/>
                          <a:t>IfToken</a:t>
                        </a:r>
                        <a:endParaRPr lang="zh-CN" altLang="en-US" dirty="0"/>
                      </a:p>
                    </p:txBody>
                  </p:sp>
                </p:grpSp>
                <p:cxnSp>
                  <p:nvCxnSpPr>
                    <p:cNvPr id="130" name="直接连接符 129"/>
                    <p:cNvCxnSpPr/>
                    <p:nvPr/>
                  </p:nvCxnSpPr>
                  <p:spPr>
                    <a:xfrm>
                      <a:off x="2876029" y="4670878"/>
                      <a:ext cx="507251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1" name="文本框 130"/>
                    <p:cNvSpPr txBox="1"/>
                    <p:nvPr/>
                  </p:nvSpPr>
                  <p:spPr>
                    <a:xfrm>
                      <a:off x="3391942" y="4489050"/>
                      <a:ext cx="8895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(17) If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1209146" y="4232592"/>
                    <a:ext cx="3942721" cy="389447"/>
                    <a:chOff x="1232142" y="4242236"/>
                    <a:chExt cx="3942721" cy="389447"/>
                  </a:xfrm>
                </p:grpSpPr>
                <p:grpSp>
                  <p:nvGrpSpPr>
                    <p:cNvPr id="142" name="组合 141"/>
                    <p:cNvGrpSpPr/>
                    <p:nvPr/>
                  </p:nvGrpSpPr>
                  <p:grpSpPr>
                    <a:xfrm>
                      <a:off x="1232142" y="4242236"/>
                      <a:ext cx="2663203" cy="369332"/>
                      <a:chOff x="1232142" y="4242236"/>
                      <a:chExt cx="2663203" cy="369332"/>
                    </a:xfrm>
                  </p:grpSpPr>
                  <p:cxnSp>
                    <p:nvCxnSpPr>
                      <p:cNvPr id="137" name="直接连接符 136"/>
                      <p:cNvCxnSpPr/>
                      <p:nvPr/>
                    </p:nvCxnSpPr>
                    <p:spPr>
                      <a:xfrm>
                        <a:off x="1232142" y="4434994"/>
                        <a:ext cx="508954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/>
                      <p:cNvSpPr txBox="1"/>
                      <p:nvPr/>
                    </p:nvSpPr>
                    <p:spPr>
                      <a:xfrm>
                        <a:off x="1689389" y="4242236"/>
                        <a:ext cx="22059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(18) </a:t>
                        </a:r>
                        <a:r>
                          <a:rPr lang="en-US" altLang="zh-CN" dirty="0" err="1" smtClean="0"/>
                          <a:t>OpenParenToken</a:t>
                        </a:r>
                        <a:endParaRPr lang="zh-CN" altLang="en-US" dirty="0"/>
                      </a:p>
                    </p:txBody>
                  </p:sp>
                </p:grpSp>
                <p:cxnSp>
                  <p:nvCxnSpPr>
                    <p:cNvPr id="135" name="直接连接符 134"/>
                    <p:cNvCxnSpPr/>
                    <p:nvPr/>
                  </p:nvCxnSpPr>
                  <p:spPr>
                    <a:xfrm>
                      <a:off x="3897252" y="4434994"/>
                      <a:ext cx="41921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6" name="文本框 135"/>
                    <p:cNvSpPr txBox="1"/>
                    <p:nvPr/>
                  </p:nvSpPr>
                  <p:spPr>
                    <a:xfrm>
                      <a:off x="4285328" y="4262351"/>
                      <a:ext cx="8895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(19) (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144" name="组合 143"/>
                  <p:cNvGrpSpPr/>
                  <p:nvPr/>
                </p:nvGrpSpPr>
                <p:grpSpPr>
                  <a:xfrm>
                    <a:off x="1201554" y="4885544"/>
                    <a:ext cx="3942721" cy="389447"/>
                    <a:chOff x="1232142" y="4242236"/>
                    <a:chExt cx="3942721" cy="389447"/>
                  </a:xfrm>
                </p:grpSpPr>
                <p:grpSp>
                  <p:nvGrpSpPr>
                    <p:cNvPr id="145" name="组合 144"/>
                    <p:cNvGrpSpPr/>
                    <p:nvPr/>
                  </p:nvGrpSpPr>
                  <p:grpSpPr>
                    <a:xfrm>
                      <a:off x="1232142" y="4242236"/>
                      <a:ext cx="2663203" cy="369332"/>
                      <a:chOff x="1232142" y="4242236"/>
                      <a:chExt cx="2663203" cy="369332"/>
                    </a:xfrm>
                  </p:grpSpPr>
                  <p:cxnSp>
                    <p:nvCxnSpPr>
                      <p:cNvPr id="148" name="直接连接符 147"/>
                      <p:cNvCxnSpPr/>
                      <p:nvPr/>
                    </p:nvCxnSpPr>
                    <p:spPr>
                      <a:xfrm>
                        <a:off x="1232142" y="4434994"/>
                        <a:ext cx="508954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9" name="文本框 148"/>
                      <p:cNvSpPr txBox="1"/>
                      <p:nvPr/>
                    </p:nvSpPr>
                    <p:spPr>
                      <a:xfrm>
                        <a:off x="1689389" y="4242236"/>
                        <a:ext cx="22059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(22) </a:t>
                        </a:r>
                        <a:r>
                          <a:rPr lang="en-US" altLang="zh-CN" dirty="0" err="1" smtClean="0"/>
                          <a:t>CloseParenToken</a:t>
                        </a:r>
                        <a:endParaRPr lang="zh-CN" altLang="en-US" dirty="0"/>
                      </a:p>
                    </p:txBody>
                  </p:sp>
                </p:grpSp>
                <p:cxnSp>
                  <p:nvCxnSpPr>
                    <p:cNvPr id="146" name="直接连接符 145"/>
                    <p:cNvCxnSpPr/>
                    <p:nvPr/>
                  </p:nvCxnSpPr>
                  <p:spPr>
                    <a:xfrm>
                      <a:off x="3897252" y="4434994"/>
                      <a:ext cx="41921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" name="文本框 146"/>
                    <p:cNvSpPr txBox="1"/>
                    <p:nvPr/>
                  </p:nvSpPr>
                  <p:spPr>
                    <a:xfrm>
                      <a:off x="4285328" y="4262351"/>
                      <a:ext cx="8895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(23) )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150" name="组合 149"/>
                  <p:cNvGrpSpPr/>
                  <p:nvPr/>
                </p:nvGrpSpPr>
                <p:grpSpPr>
                  <a:xfrm>
                    <a:off x="1209093" y="4562591"/>
                    <a:ext cx="3215462" cy="369332"/>
                    <a:chOff x="561474" y="2115491"/>
                    <a:chExt cx="3215462" cy="369332"/>
                  </a:xfrm>
                </p:grpSpPr>
                <p:grpSp>
                  <p:nvGrpSpPr>
                    <p:cNvPr id="151" name="组合 150"/>
                    <p:cNvGrpSpPr/>
                    <p:nvPr/>
                  </p:nvGrpSpPr>
                  <p:grpSpPr>
                    <a:xfrm>
                      <a:off x="561474" y="2115491"/>
                      <a:ext cx="2214291" cy="369332"/>
                      <a:chOff x="561474" y="2590979"/>
                      <a:chExt cx="2214291" cy="369332"/>
                    </a:xfrm>
                  </p:grpSpPr>
                  <p:grpSp>
                    <p:nvGrpSpPr>
                      <p:cNvPr id="153" name="组合 152"/>
                      <p:cNvGrpSpPr/>
                      <p:nvPr/>
                    </p:nvGrpSpPr>
                    <p:grpSpPr>
                      <a:xfrm>
                        <a:off x="561474" y="2590979"/>
                        <a:ext cx="1998846" cy="369332"/>
                        <a:chOff x="561474" y="1649147"/>
                        <a:chExt cx="1998846" cy="369332"/>
                      </a:xfrm>
                    </p:grpSpPr>
                    <p:sp>
                      <p:nvSpPr>
                        <p:cNvPr id="155" name="文本框 154"/>
                        <p:cNvSpPr txBox="1"/>
                        <p:nvPr/>
                      </p:nvSpPr>
                      <p:spPr>
                        <a:xfrm>
                          <a:off x="969264" y="1649147"/>
                          <a:ext cx="1591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(20) Condition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156" name="直接连接符 155"/>
                        <p:cNvCxnSpPr/>
                        <p:nvPr/>
                      </p:nvCxnSpPr>
                      <p:spPr>
                        <a:xfrm flipV="1">
                          <a:off x="561474" y="183381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4" name="直接连接符 153"/>
                      <p:cNvCxnSpPr/>
                      <p:nvPr/>
                    </p:nvCxnSpPr>
                    <p:spPr>
                      <a:xfrm>
                        <a:off x="2368296" y="2775645"/>
                        <a:ext cx="40746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2" name="文本框 151"/>
                    <p:cNvSpPr txBox="1"/>
                    <p:nvPr/>
                  </p:nvSpPr>
                  <p:spPr>
                    <a:xfrm>
                      <a:off x="2812341" y="2115491"/>
                      <a:ext cx="9645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(21) ……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124" name="组合 123"/>
                <p:cNvGrpSpPr/>
                <p:nvPr/>
              </p:nvGrpSpPr>
              <p:grpSpPr>
                <a:xfrm>
                  <a:off x="1219454" y="2048248"/>
                  <a:ext cx="1990344" cy="369332"/>
                  <a:chOff x="1188720" y="4700016"/>
                  <a:chExt cx="1990344" cy="369332"/>
                </a:xfrm>
              </p:grpSpPr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1188720" y="4892774"/>
                    <a:ext cx="43153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1609343" y="4700016"/>
                    <a:ext cx="15697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(24) </a:t>
                    </a:r>
                    <a:r>
                      <a:rPr lang="en-US" altLang="zh-CN" dirty="0" err="1" smtClean="0"/>
                      <a:t>ThenStmt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1889164" y="2355630"/>
                  <a:ext cx="0" cy="9368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组合 112"/>
                <p:cNvGrpSpPr/>
                <p:nvPr/>
              </p:nvGrpSpPr>
              <p:grpSpPr>
                <a:xfrm>
                  <a:off x="1889164" y="2458909"/>
                  <a:ext cx="3431157" cy="369332"/>
                  <a:chOff x="561474" y="2115491"/>
                  <a:chExt cx="3431157" cy="36933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561474" y="2115491"/>
                    <a:ext cx="2406315" cy="369332"/>
                    <a:chOff x="561474" y="2590979"/>
                    <a:chExt cx="2406315" cy="369332"/>
                  </a:xfrm>
                </p:grpSpPr>
                <p:grpSp>
                  <p:nvGrpSpPr>
                    <p:cNvPr id="116" name="组合 115"/>
                    <p:cNvGrpSpPr/>
                    <p:nvPr/>
                  </p:nvGrpSpPr>
                  <p:grpSpPr>
                    <a:xfrm>
                      <a:off x="561474" y="2590979"/>
                      <a:ext cx="2184906" cy="369332"/>
                      <a:chOff x="561474" y="1649147"/>
                      <a:chExt cx="2184906" cy="369332"/>
                    </a:xfrm>
                  </p:grpSpPr>
                  <p:sp>
                    <p:nvSpPr>
                      <p:cNvPr id="118" name="文本框 117"/>
                      <p:cNvSpPr txBox="1"/>
                      <p:nvPr/>
                    </p:nvSpPr>
                    <p:spPr>
                      <a:xfrm>
                        <a:off x="969264" y="1649147"/>
                        <a:ext cx="17771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(25) </a:t>
                        </a:r>
                        <a:r>
                          <a:rPr lang="en-US" altLang="zh-CN" dirty="0" err="1" smtClean="0"/>
                          <a:t>IfStatement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19" name="直接连接符 118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7" name="直接连接符 116"/>
                    <p:cNvCxnSpPr>
                      <a:stCxn id="118" idx="3"/>
                    </p:cNvCxnSpPr>
                    <p:nvPr/>
                  </p:nvCxnSpPr>
                  <p:spPr>
                    <a:xfrm>
                      <a:off x="2746380" y="2775645"/>
                      <a:ext cx="22140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3031797" y="2115491"/>
                    <a:ext cx="960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(26) 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59" name="组合 158"/>
                <p:cNvGrpSpPr/>
                <p:nvPr/>
              </p:nvGrpSpPr>
              <p:grpSpPr>
                <a:xfrm>
                  <a:off x="1879639" y="2776590"/>
                  <a:ext cx="3440682" cy="369332"/>
                  <a:chOff x="561474" y="2115491"/>
                  <a:chExt cx="3440682" cy="369332"/>
                </a:xfrm>
              </p:grpSpPr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561474" y="2115491"/>
                    <a:ext cx="2406315" cy="369332"/>
                    <a:chOff x="561474" y="2590979"/>
                    <a:chExt cx="2406315" cy="369332"/>
                  </a:xfrm>
                </p:grpSpPr>
                <p:grpSp>
                  <p:nvGrpSpPr>
                    <p:cNvPr id="162" name="组合 161"/>
                    <p:cNvGrpSpPr/>
                    <p:nvPr/>
                  </p:nvGrpSpPr>
                  <p:grpSpPr>
                    <a:xfrm>
                      <a:off x="561474" y="2590979"/>
                      <a:ext cx="2069458" cy="369332"/>
                      <a:chOff x="561474" y="1649147"/>
                      <a:chExt cx="2069458" cy="369332"/>
                    </a:xfrm>
                  </p:grpSpPr>
                  <p:sp>
                    <p:nvSpPr>
                      <p:cNvPr id="164" name="文本框 163"/>
                      <p:cNvSpPr txBox="1"/>
                      <p:nvPr/>
                    </p:nvSpPr>
                    <p:spPr>
                      <a:xfrm>
                        <a:off x="969264" y="1649147"/>
                        <a:ext cx="166166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(27) </a:t>
                        </a:r>
                        <a:r>
                          <a:rPr lang="en-US" altLang="zh-CN" dirty="0" err="1" smtClean="0"/>
                          <a:t>AssignExpr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65" name="直接连接符 164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直接连接符 162"/>
                    <p:cNvCxnSpPr>
                      <a:stCxn id="164" idx="3"/>
                    </p:cNvCxnSpPr>
                    <p:nvPr/>
                  </p:nvCxnSpPr>
                  <p:spPr>
                    <a:xfrm>
                      <a:off x="2630932" y="2775645"/>
                      <a:ext cx="336857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1" name="文本框 160"/>
                  <p:cNvSpPr txBox="1"/>
                  <p:nvPr/>
                </p:nvSpPr>
                <p:spPr>
                  <a:xfrm>
                    <a:off x="3031797" y="2115491"/>
                    <a:ext cx="9703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(28) 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75" name="组合 174"/>
                <p:cNvGrpSpPr/>
                <p:nvPr/>
              </p:nvGrpSpPr>
              <p:grpSpPr>
                <a:xfrm>
                  <a:off x="2543643" y="3514098"/>
                  <a:ext cx="4462603" cy="369332"/>
                  <a:chOff x="561474" y="2115491"/>
                  <a:chExt cx="4462603" cy="369332"/>
                </a:xfrm>
              </p:grpSpPr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561474" y="2115491"/>
                    <a:ext cx="2301540" cy="369332"/>
                    <a:chOff x="561474" y="2590979"/>
                    <a:chExt cx="2301540" cy="369332"/>
                  </a:xfrm>
                </p:grpSpPr>
                <p:grpSp>
                  <p:nvGrpSpPr>
                    <p:cNvPr id="178" name="组合 177"/>
                    <p:cNvGrpSpPr/>
                    <p:nvPr/>
                  </p:nvGrpSpPr>
                  <p:grpSpPr>
                    <a:xfrm>
                      <a:off x="561474" y="2590979"/>
                      <a:ext cx="1998846" cy="369332"/>
                      <a:chOff x="561474" y="1649147"/>
                      <a:chExt cx="1998846" cy="369332"/>
                    </a:xfrm>
                  </p:grpSpPr>
                  <p:sp>
                    <p:nvSpPr>
                      <p:cNvPr id="180" name="文本框 179"/>
                      <p:cNvSpPr txBox="1"/>
                      <p:nvPr/>
                    </p:nvSpPr>
                    <p:spPr>
                      <a:xfrm>
                        <a:off x="969264" y="1649147"/>
                        <a:ext cx="1591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(30) </a:t>
                        </a:r>
                        <a:r>
                          <a:rPr lang="en-US" altLang="zh-CN" dirty="0" err="1" smtClean="0"/>
                          <a:t>NameExpr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81" name="直接连接符 180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9" name="直接连接符 178"/>
                    <p:cNvCxnSpPr/>
                    <p:nvPr/>
                  </p:nvCxnSpPr>
                  <p:spPr>
                    <a:xfrm>
                      <a:off x="2455545" y="2775645"/>
                      <a:ext cx="40746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7" name="文本框 176"/>
                  <p:cNvSpPr txBox="1"/>
                  <p:nvPr/>
                </p:nvSpPr>
                <p:spPr>
                  <a:xfrm>
                    <a:off x="2860347" y="2115491"/>
                    <a:ext cx="2163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(31) </a:t>
                    </a:r>
                    <a:r>
                      <a:rPr lang="en-US" altLang="zh-CN" dirty="0" err="1" smtClean="0"/>
                      <a:t>constructorAttrs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9" name="组合 168"/>
                <p:cNvGrpSpPr/>
                <p:nvPr/>
              </p:nvGrpSpPr>
              <p:grpSpPr>
                <a:xfrm>
                  <a:off x="1892334" y="3095902"/>
                  <a:ext cx="2120770" cy="369332"/>
                  <a:chOff x="561474" y="1649147"/>
                  <a:chExt cx="2120770" cy="369332"/>
                </a:xfrm>
              </p:grpSpPr>
              <p:sp>
                <p:nvSpPr>
                  <p:cNvPr id="171" name="文本框 170"/>
                  <p:cNvSpPr txBox="1"/>
                  <p:nvPr/>
                </p:nvSpPr>
                <p:spPr>
                  <a:xfrm>
                    <a:off x="969263" y="1649147"/>
                    <a:ext cx="1712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(29) </a:t>
                    </a:r>
                    <a:r>
                      <a:rPr lang="en-US" altLang="zh-CN" dirty="0" err="1" smtClean="0"/>
                      <a:t>AssignExpr</a:t>
                    </a:r>
                    <a:endParaRPr lang="zh-CN" altLang="en-US" dirty="0"/>
                  </a:p>
                </p:txBody>
              </p:sp>
              <p:cxnSp>
                <p:nvCxnSpPr>
                  <p:cNvPr id="172" name="直接连接符 171"/>
                  <p:cNvCxnSpPr/>
                  <p:nvPr/>
                </p:nvCxnSpPr>
                <p:spPr>
                  <a:xfrm flipV="1">
                    <a:off x="561474" y="1833813"/>
                    <a:ext cx="407790" cy="9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" name="直接连接符 173"/>
                <p:cNvCxnSpPr/>
                <p:nvPr/>
              </p:nvCxnSpPr>
              <p:spPr>
                <a:xfrm>
                  <a:off x="2531523" y="3475651"/>
                  <a:ext cx="0" cy="9068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组合 181"/>
                <p:cNvGrpSpPr/>
                <p:nvPr/>
              </p:nvGrpSpPr>
              <p:grpSpPr>
                <a:xfrm>
                  <a:off x="2534118" y="3876591"/>
                  <a:ext cx="3079542" cy="369332"/>
                  <a:chOff x="561474" y="2115491"/>
                  <a:chExt cx="3079542" cy="369332"/>
                </a:xfrm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561474" y="2115491"/>
                    <a:ext cx="2187240" cy="369332"/>
                    <a:chOff x="561474" y="2590979"/>
                    <a:chExt cx="2187240" cy="369332"/>
                  </a:xfrm>
                </p:grpSpPr>
                <p:grpSp>
                  <p:nvGrpSpPr>
                    <p:cNvPr id="185" name="组合 184"/>
                    <p:cNvGrpSpPr/>
                    <p:nvPr/>
                  </p:nvGrpSpPr>
                  <p:grpSpPr>
                    <a:xfrm>
                      <a:off x="561474" y="2590979"/>
                      <a:ext cx="1998846" cy="369332"/>
                      <a:chOff x="561474" y="1649147"/>
                      <a:chExt cx="1998846" cy="369332"/>
                    </a:xfrm>
                  </p:grpSpPr>
                  <p:sp>
                    <p:nvSpPr>
                      <p:cNvPr id="187" name="文本框 186"/>
                      <p:cNvSpPr txBox="1"/>
                      <p:nvPr/>
                    </p:nvSpPr>
                    <p:spPr>
                      <a:xfrm>
                        <a:off x="969264" y="1649147"/>
                        <a:ext cx="1591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(32) Operator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88" name="直接连接符 187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6" name="直接连接符 185"/>
                    <p:cNvCxnSpPr/>
                    <p:nvPr/>
                  </p:nvCxnSpPr>
                  <p:spPr>
                    <a:xfrm>
                      <a:off x="2341245" y="2775645"/>
                      <a:ext cx="40746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2804901" y="2115491"/>
                    <a:ext cx="8361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(33) =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6" name="组合 195"/>
                <p:cNvGrpSpPr/>
                <p:nvPr/>
              </p:nvGrpSpPr>
              <p:grpSpPr>
                <a:xfrm>
                  <a:off x="2531523" y="4193058"/>
                  <a:ext cx="3893697" cy="369332"/>
                  <a:chOff x="561474" y="2115491"/>
                  <a:chExt cx="3893697" cy="369332"/>
                </a:xfrm>
              </p:grpSpPr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561474" y="2115491"/>
                    <a:ext cx="2301540" cy="369332"/>
                    <a:chOff x="561474" y="2590979"/>
                    <a:chExt cx="2301540" cy="369332"/>
                  </a:xfrm>
                </p:grpSpPr>
                <p:grpSp>
                  <p:nvGrpSpPr>
                    <p:cNvPr id="199" name="组合 198"/>
                    <p:cNvGrpSpPr/>
                    <p:nvPr/>
                  </p:nvGrpSpPr>
                  <p:grpSpPr>
                    <a:xfrm>
                      <a:off x="561474" y="2590979"/>
                      <a:ext cx="1998846" cy="369332"/>
                      <a:chOff x="561474" y="1649147"/>
                      <a:chExt cx="1998846" cy="369332"/>
                    </a:xfrm>
                  </p:grpSpPr>
                  <p:sp>
                    <p:nvSpPr>
                      <p:cNvPr id="201" name="文本框 200"/>
                      <p:cNvSpPr txBox="1"/>
                      <p:nvPr/>
                    </p:nvSpPr>
                    <p:spPr>
                      <a:xfrm>
                        <a:off x="969264" y="1649147"/>
                        <a:ext cx="1591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(35) </a:t>
                        </a:r>
                        <a:r>
                          <a:rPr lang="en-US" altLang="zh-CN" dirty="0" err="1" smtClean="0"/>
                          <a:t>NameExpr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202" name="直接连接符 201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0" name="直接连接符 199"/>
                    <p:cNvCxnSpPr/>
                    <p:nvPr/>
                  </p:nvCxnSpPr>
                  <p:spPr>
                    <a:xfrm>
                      <a:off x="2455545" y="2775645"/>
                      <a:ext cx="40746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8" name="文本框 197"/>
                  <p:cNvSpPr txBox="1"/>
                  <p:nvPr/>
                </p:nvSpPr>
                <p:spPr>
                  <a:xfrm>
                    <a:off x="2860347" y="2115491"/>
                    <a:ext cx="15948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(36) attributes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379" name="组合 378"/>
              <p:cNvGrpSpPr/>
              <p:nvPr/>
            </p:nvGrpSpPr>
            <p:grpSpPr>
              <a:xfrm>
                <a:off x="430724" y="-2873294"/>
                <a:ext cx="5931291" cy="7642433"/>
                <a:chOff x="390610" y="575446"/>
                <a:chExt cx="5931291" cy="7642433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390610" y="575446"/>
                  <a:ext cx="2438400" cy="7642433"/>
                  <a:chOff x="401053" y="480900"/>
                  <a:chExt cx="2438400" cy="7642433"/>
                </a:xfrm>
              </p:grpSpPr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561474" y="847151"/>
                    <a:ext cx="0" cy="727618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401053" y="480900"/>
                    <a:ext cx="2438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(1) </a:t>
                    </a:r>
                    <a:r>
                      <a:rPr lang="en-US" altLang="zh-CN" dirty="0" err="1" smtClean="0"/>
                      <a:t>MethodDeclaration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561474" y="987576"/>
                  <a:ext cx="3516750" cy="374078"/>
                  <a:chOff x="561474" y="987576"/>
                  <a:chExt cx="3516750" cy="374078"/>
                </a:xfrm>
              </p:grpSpPr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561474" y="992685"/>
                    <a:ext cx="2849238" cy="368969"/>
                    <a:chOff x="561474" y="992685"/>
                    <a:chExt cx="2849238" cy="368969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561474" y="992685"/>
                      <a:ext cx="2406315" cy="368969"/>
                      <a:chOff x="577516" y="1138989"/>
                      <a:chExt cx="2406315" cy="368969"/>
                    </a:xfrm>
                  </p:grpSpPr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898358" y="1138989"/>
                        <a:ext cx="2085473" cy="3689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(2) </a:t>
                        </a:r>
                        <a:r>
                          <a:rPr lang="en-US" altLang="zh-CN" dirty="0" err="1" smtClean="0"/>
                          <a:t>BlockBeginToken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0" name="直接连接符 9"/>
                      <p:cNvCxnSpPr/>
                      <p:nvPr/>
                    </p:nvCxnSpPr>
                    <p:spPr>
                      <a:xfrm flipH="1">
                        <a:off x="577516" y="1318546"/>
                        <a:ext cx="336884" cy="183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" name="直接连接符 15"/>
                    <p:cNvCxnSpPr>
                      <a:stCxn id="8" idx="3"/>
                    </p:cNvCxnSpPr>
                    <p:nvPr/>
                  </p:nvCxnSpPr>
                  <p:spPr>
                    <a:xfrm flipV="1">
                      <a:off x="2967789" y="1172242"/>
                      <a:ext cx="442923" cy="492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10712" y="987576"/>
                    <a:ext cx="667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(3) {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561216" y="1445418"/>
                  <a:ext cx="3306438" cy="369332"/>
                  <a:chOff x="561474" y="2115491"/>
                  <a:chExt cx="3306438" cy="369332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561474" y="2115491"/>
                    <a:ext cx="2406315" cy="369332"/>
                    <a:chOff x="561474" y="2590979"/>
                    <a:chExt cx="2406315" cy="369332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561474" y="2590979"/>
                      <a:ext cx="1998846" cy="369332"/>
                      <a:chOff x="561474" y="1649147"/>
                      <a:chExt cx="1998846" cy="369332"/>
                    </a:xfrm>
                  </p:grpSpPr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969264" y="1649147"/>
                        <a:ext cx="1591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(4) </a:t>
                        </a:r>
                        <a:r>
                          <a:rPr lang="en-US" altLang="zh-CN" dirty="0" err="1" smtClean="0"/>
                          <a:t>IfStatement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26" name="直接连接符 25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5" name="直接连接符 34"/>
                    <p:cNvCxnSpPr>
                      <a:stCxn id="25" idx="3"/>
                    </p:cNvCxnSpPr>
                    <p:nvPr/>
                  </p:nvCxnSpPr>
                  <p:spPr>
                    <a:xfrm>
                      <a:off x="2560320" y="2775645"/>
                      <a:ext cx="40746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3031797" y="2115491"/>
                    <a:ext cx="8361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(5) 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561216" y="3348075"/>
                  <a:ext cx="3517008" cy="369332"/>
                  <a:chOff x="561474" y="2115491"/>
                  <a:chExt cx="3517008" cy="369332"/>
                </a:xfrm>
              </p:grpSpPr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561474" y="2115491"/>
                    <a:ext cx="2406315" cy="369332"/>
                    <a:chOff x="561474" y="2590979"/>
                    <a:chExt cx="2406315" cy="369332"/>
                  </a:xfrm>
                </p:grpSpPr>
                <p:grpSp>
                  <p:nvGrpSpPr>
                    <p:cNvPr id="65" name="组合 64"/>
                    <p:cNvGrpSpPr/>
                    <p:nvPr/>
                  </p:nvGrpSpPr>
                  <p:grpSpPr>
                    <a:xfrm>
                      <a:off x="561474" y="2590979"/>
                      <a:ext cx="2172458" cy="369332"/>
                      <a:chOff x="561474" y="1649147"/>
                      <a:chExt cx="2172458" cy="369332"/>
                    </a:xfrm>
                  </p:grpSpPr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969263" y="1649147"/>
                        <a:ext cx="17646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(13) </a:t>
                        </a:r>
                        <a:r>
                          <a:rPr lang="en-US" altLang="zh-CN" dirty="0" err="1" smtClean="0"/>
                          <a:t>IfStatement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68" name="直接连接符 67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6" name="直接连接符 65"/>
                    <p:cNvCxnSpPr>
                      <a:stCxn id="67" idx="3"/>
                    </p:cNvCxnSpPr>
                    <p:nvPr/>
                  </p:nvCxnSpPr>
                  <p:spPr>
                    <a:xfrm>
                      <a:off x="2733932" y="2775645"/>
                      <a:ext cx="233857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3031797" y="2115491"/>
                    <a:ext cx="10466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(14) 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378" name="组合 377"/>
                <p:cNvGrpSpPr/>
                <p:nvPr/>
              </p:nvGrpSpPr>
              <p:grpSpPr>
                <a:xfrm>
                  <a:off x="561216" y="1866495"/>
                  <a:ext cx="5760685" cy="1388314"/>
                  <a:chOff x="562517" y="2541640"/>
                  <a:chExt cx="5760685" cy="1388314"/>
                </a:xfrm>
              </p:grpSpPr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562517" y="2541640"/>
                    <a:ext cx="2421555" cy="369332"/>
                    <a:chOff x="561474" y="2852928"/>
                    <a:chExt cx="2421555" cy="369332"/>
                  </a:xfrm>
                </p:grpSpPr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984504" y="2852928"/>
                      <a:ext cx="1998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(6) </a:t>
                      </a:r>
                      <a:r>
                        <a:rPr lang="en-US" altLang="zh-CN" dirty="0" err="1" smtClean="0"/>
                        <a:t>MethodCallExpr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04" name="直接连接符 103"/>
                    <p:cNvCxnSpPr>
                      <a:stCxn id="100" idx="1"/>
                    </p:cNvCxnSpPr>
                    <p:nvPr/>
                  </p:nvCxnSpPr>
                  <p:spPr>
                    <a:xfrm flipH="1" flipV="1">
                      <a:off x="561474" y="3035808"/>
                      <a:ext cx="423030" cy="178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7" name="组合 376"/>
                  <p:cNvGrpSpPr/>
                  <p:nvPr/>
                </p:nvGrpSpPr>
                <p:grpSpPr>
                  <a:xfrm>
                    <a:off x="1195476" y="2869672"/>
                    <a:ext cx="5127726" cy="1060282"/>
                    <a:chOff x="1195476" y="2812522"/>
                    <a:chExt cx="5127726" cy="1060282"/>
                  </a:xfrm>
                </p:grpSpPr>
                <p:cxnSp>
                  <p:nvCxnSpPr>
                    <p:cNvPr id="339" name="直接连接符 338"/>
                    <p:cNvCxnSpPr/>
                    <p:nvPr/>
                  </p:nvCxnSpPr>
                  <p:spPr>
                    <a:xfrm>
                      <a:off x="1195476" y="2812522"/>
                      <a:ext cx="0" cy="8806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40" name="组合 339"/>
                    <p:cNvGrpSpPr/>
                    <p:nvPr/>
                  </p:nvGrpSpPr>
                  <p:grpSpPr>
                    <a:xfrm>
                      <a:off x="1203321" y="3167735"/>
                      <a:ext cx="5119881" cy="370628"/>
                      <a:chOff x="561474" y="2114195"/>
                      <a:chExt cx="5119881" cy="370628"/>
                    </a:xfrm>
                  </p:grpSpPr>
                  <p:grpSp>
                    <p:nvGrpSpPr>
                      <p:cNvPr id="341" name="组合 340"/>
                      <p:cNvGrpSpPr/>
                      <p:nvPr/>
                    </p:nvGrpSpPr>
                    <p:grpSpPr>
                      <a:xfrm>
                        <a:off x="561474" y="2114195"/>
                        <a:ext cx="2406315" cy="369332"/>
                        <a:chOff x="561474" y="2589683"/>
                        <a:chExt cx="2406315" cy="369332"/>
                      </a:xfrm>
                    </p:grpSpPr>
                    <p:grpSp>
                      <p:nvGrpSpPr>
                        <p:cNvPr id="343" name="组合 342"/>
                        <p:cNvGrpSpPr/>
                        <p:nvPr/>
                      </p:nvGrpSpPr>
                      <p:grpSpPr>
                        <a:xfrm>
                          <a:off x="561474" y="2589683"/>
                          <a:ext cx="2233938" cy="369332"/>
                          <a:chOff x="561474" y="1647851"/>
                          <a:chExt cx="2233938" cy="369332"/>
                        </a:xfrm>
                      </p:grpSpPr>
                      <p:sp>
                        <p:nvSpPr>
                          <p:cNvPr id="345" name="文本框 344"/>
                          <p:cNvSpPr txBox="1"/>
                          <p:nvPr/>
                        </p:nvSpPr>
                        <p:spPr>
                          <a:xfrm>
                            <a:off x="969264" y="1647851"/>
                            <a:ext cx="182614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(9) </a:t>
                            </a:r>
                            <a:r>
                              <a:rPr lang="en-US" altLang="zh-CN" dirty="0" err="1" smtClean="0"/>
                              <a:t>MethodName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46" name="直接连接符 34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44" name="直接连接符 343"/>
                        <p:cNvCxnSpPr>
                          <a:stCxn id="345" idx="3"/>
                        </p:cNvCxnSpPr>
                        <p:nvPr/>
                      </p:nvCxnSpPr>
                      <p:spPr>
                        <a:xfrm>
                          <a:off x="2795412" y="2774349"/>
                          <a:ext cx="17237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42" name="文本框 341"/>
                      <p:cNvSpPr txBox="1"/>
                      <p:nvPr/>
                    </p:nvSpPr>
                    <p:spPr>
                      <a:xfrm>
                        <a:off x="3031797" y="2115491"/>
                        <a:ext cx="264955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mtClean="0"/>
                          <a:t>(10) </a:t>
                        </a:r>
                        <a:r>
                          <a:rPr lang="en-US" altLang="zh-CN" dirty="0" err="1" smtClean="0"/>
                          <a:t>checkValidAttributes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348" name="组合 347"/>
                    <p:cNvGrpSpPr/>
                    <p:nvPr/>
                  </p:nvGrpSpPr>
                  <p:grpSpPr>
                    <a:xfrm>
                      <a:off x="1214099" y="3502176"/>
                      <a:ext cx="4711751" cy="370628"/>
                      <a:chOff x="561474" y="2114195"/>
                      <a:chExt cx="4711751" cy="370628"/>
                    </a:xfrm>
                  </p:grpSpPr>
                  <p:grpSp>
                    <p:nvGrpSpPr>
                      <p:cNvPr id="349" name="组合 348"/>
                      <p:cNvGrpSpPr/>
                      <p:nvPr/>
                    </p:nvGrpSpPr>
                    <p:grpSpPr>
                      <a:xfrm>
                        <a:off x="561474" y="2114195"/>
                        <a:ext cx="3069110" cy="369332"/>
                        <a:chOff x="561474" y="2589683"/>
                        <a:chExt cx="3069110" cy="369332"/>
                      </a:xfrm>
                    </p:grpSpPr>
                    <p:grpSp>
                      <p:nvGrpSpPr>
                        <p:cNvPr id="351" name="组合 350"/>
                        <p:cNvGrpSpPr/>
                        <p:nvPr/>
                      </p:nvGrpSpPr>
                      <p:grpSpPr>
                        <a:xfrm>
                          <a:off x="561474" y="2589683"/>
                          <a:ext cx="2740453" cy="369332"/>
                          <a:chOff x="561474" y="1647851"/>
                          <a:chExt cx="2740453" cy="369332"/>
                        </a:xfrm>
                      </p:grpSpPr>
                      <p:sp>
                        <p:nvSpPr>
                          <p:cNvPr id="353" name="文本框 352"/>
                          <p:cNvSpPr txBox="1"/>
                          <p:nvPr/>
                        </p:nvSpPr>
                        <p:spPr>
                          <a:xfrm>
                            <a:off x="932948" y="1647851"/>
                            <a:ext cx="236897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(11) </a:t>
                            </a:r>
                            <a:r>
                              <a:rPr lang="en-US" altLang="zh-CN" dirty="0" err="1" smtClean="0"/>
                              <a:t>MethodParameter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54" name="直接连接符 353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52" name="直接连接符 351"/>
                        <p:cNvCxnSpPr/>
                        <p:nvPr/>
                      </p:nvCxnSpPr>
                      <p:spPr>
                        <a:xfrm>
                          <a:off x="3294667" y="2785169"/>
                          <a:ext cx="335917" cy="1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50" name="文本框 349"/>
                      <p:cNvSpPr txBox="1"/>
                      <p:nvPr/>
                    </p:nvSpPr>
                    <p:spPr>
                      <a:xfrm>
                        <a:off x="3650922" y="2115491"/>
                        <a:ext cx="16223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(12) </a:t>
                        </a:r>
                        <a:r>
                          <a:rPr lang="en-US" altLang="zh-CN" dirty="0"/>
                          <a:t>a</a:t>
                        </a:r>
                        <a:r>
                          <a:rPr lang="en-US" altLang="zh-CN" dirty="0" smtClean="0"/>
                          <a:t>ttributes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370" name="组合 369"/>
                    <p:cNvGrpSpPr/>
                    <p:nvPr/>
                  </p:nvGrpSpPr>
                  <p:grpSpPr>
                    <a:xfrm>
                      <a:off x="1195476" y="2823769"/>
                      <a:ext cx="4899186" cy="370628"/>
                      <a:chOff x="561474" y="2114195"/>
                      <a:chExt cx="4899186" cy="370628"/>
                    </a:xfrm>
                  </p:grpSpPr>
                  <p:grpSp>
                    <p:nvGrpSpPr>
                      <p:cNvPr id="371" name="组合 370"/>
                      <p:cNvGrpSpPr/>
                      <p:nvPr/>
                    </p:nvGrpSpPr>
                    <p:grpSpPr>
                      <a:xfrm>
                        <a:off x="561474" y="2114195"/>
                        <a:ext cx="2406315" cy="369332"/>
                        <a:chOff x="561474" y="2589683"/>
                        <a:chExt cx="2406315" cy="369332"/>
                      </a:xfrm>
                    </p:grpSpPr>
                    <p:grpSp>
                      <p:nvGrpSpPr>
                        <p:cNvPr id="373" name="组合 372"/>
                        <p:cNvGrpSpPr/>
                        <p:nvPr/>
                      </p:nvGrpSpPr>
                      <p:grpSpPr>
                        <a:xfrm>
                          <a:off x="561474" y="2589683"/>
                          <a:ext cx="2233938" cy="369332"/>
                          <a:chOff x="561474" y="1647851"/>
                          <a:chExt cx="2233938" cy="369332"/>
                        </a:xfrm>
                      </p:grpSpPr>
                      <p:sp>
                        <p:nvSpPr>
                          <p:cNvPr id="375" name="文本框 374"/>
                          <p:cNvSpPr txBox="1"/>
                          <p:nvPr/>
                        </p:nvSpPr>
                        <p:spPr>
                          <a:xfrm>
                            <a:off x="969264" y="1647851"/>
                            <a:ext cx="182614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(7) </a:t>
                            </a:r>
                            <a:r>
                              <a:rPr lang="en-US" altLang="zh-CN" dirty="0" err="1" smtClean="0"/>
                              <a:t>VariableName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76" name="直接连接符 37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74" name="直接连接符 373"/>
                        <p:cNvCxnSpPr>
                          <a:stCxn id="375" idx="3"/>
                        </p:cNvCxnSpPr>
                        <p:nvPr/>
                      </p:nvCxnSpPr>
                      <p:spPr>
                        <a:xfrm>
                          <a:off x="2795412" y="2774349"/>
                          <a:ext cx="17237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72" name="文本框 371"/>
                      <p:cNvSpPr txBox="1"/>
                      <p:nvPr/>
                    </p:nvSpPr>
                    <p:spPr>
                      <a:xfrm>
                        <a:off x="3031797" y="2115491"/>
                        <a:ext cx="24288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(8) </a:t>
                        </a:r>
                        <a:r>
                          <a:rPr lang="en-US" altLang="zh-CN" dirty="0" err="1" smtClean="0"/>
                          <a:t>ScriptableObject</a:t>
                        </a:r>
                        <a:endParaRPr lang="zh-CN" altLang="en-US" dirty="0"/>
                      </a:p>
                    </p:txBody>
                  </p:sp>
                </p:grpSp>
              </p:grpSp>
            </p:grpSp>
          </p:grpSp>
        </p:grpSp>
        <p:grpSp>
          <p:nvGrpSpPr>
            <p:cNvPr id="387" name="组合 386"/>
            <p:cNvGrpSpPr/>
            <p:nvPr/>
          </p:nvGrpSpPr>
          <p:grpSpPr>
            <a:xfrm>
              <a:off x="706372" y="4590742"/>
              <a:ext cx="3917993" cy="373023"/>
              <a:chOff x="552450" y="5600700"/>
              <a:chExt cx="3917993" cy="373023"/>
            </a:xfrm>
          </p:grpSpPr>
          <p:cxnSp>
            <p:nvCxnSpPr>
              <p:cNvPr id="382" name="直接连接符 381"/>
              <p:cNvCxnSpPr/>
              <p:nvPr/>
            </p:nvCxnSpPr>
            <p:spPr>
              <a:xfrm>
                <a:off x="552450" y="5791200"/>
                <a:ext cx="42862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3" name="文本框 382"/>
              <p:cNvSpPr txBox="1"/>
              <p:nvPr/>
            </p:nvSpPr>
            <p:spPr>
              <a:xfrm>
                <a:off x="927475" y="5600700"/>
                <a:ext cx="212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(37) </a:t>
                </a:r>
                <a:r>
                  <a:rPr lang="en-US" altLang="zh-CN" dirty="0" err="1" smtClean="0"/>
                  <a:t>MethodCallExpr</a:t>
                </a:r>
                <a:endParaRPr lang="zh-CN" altLang="en-US" dirty="0"/>
              </a:p>
            </p:txBody>
          </p:sp>
          <p:cxnSp>
            <p:nvCxnSpPr>
              <p:cNvPr id="385" name="直接连接符 384"/>
              <p:cNvCxnSpPr>
                <a:stCxn id="383" idx="3"/>
              </p:cNvCxnSpPr>
              <p:nvPr/>
            </p:nvCxnSpPr>
            <p:spPr>
              <a:xfrm>
                <a:off x="3048000" y="5785366"/>
                <a:ext cx="387958" cy="19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6" name="文本框 385"/>
              <p:cNvSpPr txBox="1"/>
              <p:nvPr/>
            </p:nvSpPr>
            <p:spPr>
              <a:xfrm>
                <a:off x="3427054" y="5604391"/>
                <a:ext cx="1043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(38) ……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26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 213"/>
          <p:cNvGrpSpPr/>
          <p:nvPr/>
        </p:nvGrpSpPr>
        <p:grpSpPr>
          <a:xfrm>
            <a:off x="552450" y="-1439773"/>
            <a:ext cx="7020552" cy="9417104"/>
            <a:chOff x="552450" y="-1568109"/>
            <a:chExt cx="7020552" cy="9417104"/>
          </a:xfrm>
        </p:grpSpPr>
        <p:grpSp>
          <p:nvGrpSpPr>
            <p:cNvPr id="189" name="组 188"/>
            <p:cNvGrpSpPr/>
            <p:nvPr/>
          </p:nvGrpSpPr>
          <p:grpSpPr>
            <a:xfrm>
              <a:off x="721337" y="7475972"/>
              <a:ext cx="3917993" cy="373023"/>
              <a:chOff x="7379890" y="6032605"/>
              <a:chExt cx="3917993" cy="373023"/>
            </a:xfrm>
          </p:grpSpPr>
          <p:cxnSp>
            <p:nvCxnSpPr>
              <p:cNvPr id="8" name="直接连接符 381"/>
              <p:cNvCxnSpPr/>
              <p:nvPr/>
            </p:nvCxnSpPr>
            <p:spPr>
              <a:xfrm>
                <a:off x="7379890" y="6223105"/>
                <a:ext cx="42862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7754915" y="6032605"/>
                <a:ext cx="212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40</a:t>
                </a:r>
                <a:r>
                  <a:rPr lang="en-US" altLang="zh-CN" dirty="0" smtClean="0"/>
                  <a:t>) </a:t>
                </a:r>
                <a:r>
                  <a:rPr lang="en-US" altLang="zh-CN" dirty="0" err="1" smtClean="0"/>
                  <a:t>MethodCallExpr</a:t>
                </a:r>
                <a:endParaRPr lang="zh-CN" altLang="en-US" dirty="0"/>
              </a:p>
            </p:txBody>
          </p:sp>
          <p:cxnSp>
            <p:nvCxnSpPr>
              <p:cNvPr id="10" name="直接连接符 384"/>
              <p:cNvCxnSpPr/>
              <p:nvPr/>
            </p:nvCxnSpPr>
            <p:spPr>
              <a:xfrm>
                <a:off x="9875440" y="6217271"/>
                <a:ext cx="387958" cy="19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10254494" y="6036296"/>
                <a:ext cx="1043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41</a:t>
                </a:r>
                <a:r>
                  <a:rPr lang="en-US" altLang="zh-CN" dirty="0" smtClean="0"/>
                  <a:t>) </a:t>
                </a:r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212" name="组 211"/>
            <p:cNvGrpSpPr/>
            <p:nvPr/>
          </p:nvGrpSpPr>
          <p:grpSpPr>
            <a:xfrm>
              <a:off x="552450" y="-1568109"/>
              <a:ext cx="7020552" cy="9228747"/>
              <a:chOff x="552450" y="-974555"/>
              <a:chExt cx="7020552" cy="9228747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552450" y="-974555"/>
                <a:ext cx="6346082" cy="9228747"/>
                <a:chOff x="552450" y="-461212"/>
                <a:chExt cx="6346082" cy="9228747"/>
              </a:xfrm>
            </p:grpSpPr>
            <p:grpSp>
              <p:nvGrpSpPr>
                <p:cNvPr id="14" name="组合 6"/>
                <p:cNvGrpSpPr/>
                <p:nvPr/>
              </p:nvGrpSpPr>
              <p:grpSpPr>
                <a:xfrm>
                  <a:off x="552450" y="-461212"/>
                  <a:ext cx="2438400" cy="9228747"/>
                  <a:chOff x="401053" y="480900"/>
                  <a:chExt cx="2438400" cy="9228747"/>
                </a:xfrm>
              </p:grpSpPr>
              <p:cxnSp>
                <p:nvCxnSpPr>
                  <p:cNvPr id="63" name="直接连接符 4"/>
                  <p:cNvCxnSpPr/>
                  <p:nvPr/>
                </p:nvCxnSpPr>
                <p:spPr>
                  <a:xfrm>
                    <a:off x="577516" y="885253"/>
                    <a:ext cx="0" cy="882439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401053" y="480900"/>
                    <a:ext cx="2438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(1) </a:t>
                    </a:r>
                    <a:r>
                      <a:rPr lang="en-US" altLang="zh-CN" dirty="0" err="1" smtClean="0"/>
                      <a:t>MethodDeclaration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0" name="组 189"/>
                <p:cNvGrpSpPr/>
                <p:nvPr/>
              </p:nvGrpSpPr>
              <p:grpSpPr>
                <a:xfrm>
                  <a:off x="707129" y="3543130"/>
                  <a:ext cx="4756273" cy="3170389"/>
                  <a:chOff x="7375335" y="2192153"/>
                  <a:chExt cx="4756273" cy="3170389"/>
                </a:xfrm>
              </p:grpSpPr>
              <p:grpSp>
                <p:nvGrpSpPr>
                  <p:cNvPr id="65" name="组合 71"/>
                  <p:cNvGrpSpPr/>
                  <p:nvPr/>
                </p:nvGrpSpPr>
                <p:grpSpPr>
                  <a:xfrm>
                    <a:off x="7375335" y="2192153"/>
                    <a:ext cx="2134720" cy="369332"/>
                    <a:chOff x="561474" y="1649147"/>
                    <a:chExt cx="2134720" cy="369332"/>
                  </a:xfrm>
                </p:grpSpPr>
                <p:sp>
                  <p:nvSpPr>
                    <p:cNvPr id="136" name="文本框 135"/>
                    <p:cNvSpPr txBox="1"/>
                    <p:nvPr/>
                  </p:nvSpPr>
                  <p:spPr>
                    <a:xfrm>
                      <a:off x="969264" y="1649147"/>
                      <a:ext cx="17269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17) </a:t>
                      </a:r>
                      <a:r>
                        <a:rPr lang="en-US" altLang="zh-CN" dirty="0" err="1" smtClean="0"/>
                        <a:t>IfStatement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37" name="直接连接符 74"/>
                    <p:cNvCxnSpPr/>
                    <p:nvPr/>
                  </p:nvCxnSpPr>
                  <p:spPr>
                    <a:xfrm flipV="1">
                      <a:off x="561474" y="1833813"/>
                      <a:ext cx="407790" cy="9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" name="直接连接符 111"/>
                  <p:cNvCxnSpPr/>
                  <p:nvPr/>
                </p:nvCxnSpPr>
                <p:spPr>
                  <a:xfrm>
                    <a:off x="8013307" y="2522882"/>
                    <a:ext cx="0" cy="16124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组合 156"/>
                  <p:cNvGrpSpPr/>
                  <p:nvPr/>
                </p:nvGrpSpPr>
                <p:grpSpPr>
                  <a:xfrm>
                    <a:off x="8013307" y="2605237"/>
                    <a:ext cx="3950313" cy="1389268"/>
                    <a:chOff x="1201554" y="3885723"/>
                    <a:chExt cx="3950313" cy="1389268"/>
                  </a:xfrm>
                </p:grpSpPr>
                <p:grpSp>
                  <p:nvGrpSpPr>
                    <p:cNvPr id="111" name="组合 131"/>
                    <p:cNvGrpSpPr/>
                    <p:nvPr/>
                  </p:nvGrpSpPr>
                  <p:grpSpPr>
                    <a:xfrm>
                      <a:off x="1218988" y="3885723"/>
                      <a:ext cx="3075113" cy="380262"/>
                      <a:chOff x="1206364" y="4478120"/>
                      <a:chExt cx="3075113" cy="380262"/>
                    </a:xfrm>
                  </p:grpSpPr>
                  <p:grpSp>
                    <p:nvGrpSpPr>
                      <p:cNvPr id="131" name="组合 125"/>
                      <p:cNvGrpSpPr/>
                      <p:nvPr/>
                    </p:nvGrpSpPr>
                    <p:grpSpPr>
                      <a:xfrm>
                        <a:off x="1206364" y="4478120"/>
                        <a:ext cx="1990344" cy="369332"/>
                        <a:chOff x="1188720" y="4700016"/>
                        <a:chExt cx="1990344" cy="369332"/>
                      </a:xfrm>
                    </p:grpSpPr>
                    <p:cxnSp>
                      <p:nvCxnSpPr>
                        <p:cNvPr id="134" name="直接连接符 126"/>
                        <p:cNvCxnSpPr/>
                        <p:nvPr/>
                      </p:nvCxnSpPr>
                      <p:spPr>
                        <a:xfrm>
                          <a:off x="1188720" y="4892774"/>
                          <a:ext cx="431533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5" name="文本框 134"/>
                        <p:cNvSpPr txBox="1"/>
                        <p:nvPr/>
                      </p:nvSpPr>
                      <p:spPr>
                        <a:xfrm>
                          <a:off x="1609343" y="4700016"/>
                          <a:ext cx="15697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18) </a:t>
                          </a:r>
                          <a:r>
                            <a:rPr lang="en-US" altLang="zh-CN" dirty="0" err="1" smtClean="0"/>
                            <a:t>IfToken</a:t>
                          </a:r>
                          <a:endParaRPr lang="zh-CN" altLang="en-US" dirty="0"/>
                        </a:p>
                      </p:txBody>
                    </p:sp>
                  </p:grpSp>
                  <p:cxnSp>
                    <p:nvCxnSpPr>
                      <p:cNvPr id="132" name="直接连接符 129"/>
                      <p:cNvCxnSpPr/>
                      <p:nvPr/>
                    </p:nvCxnSpPr>
                    <p:spPr>
                      <a:xfrm>
                        <a:off x="2876029" y="4670878"/>
                        <a:ext cx="507251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3" name="文本框 132"/>
                      <p:cNvSpPr txBox="1"/>
                      <p:nvPr/>
                    </p:nvSpPr>
                    <p:spPr>
                      <a:xfrm>
                        <a:off x="3391942" y="4489050"/>
                        <a:ext cx="8895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</a:t>
                        </a:r>
                        <a:r>
                          <a:rPr lang="en-US" altLang="zh-CN" dirty="0" smtClean="0"/>
                          <a:t>19) </a:t>
                        </a:r>
                        <a:r>
                          <a:rPr lang="en-US" altLang="zh-CN" dirty="0" smtClean="0"/>
                          <a:t>If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12" name="组合 142"/>
                    <p:cNvGrpSpPr/>
                    <p:nvPr/>
                  </p:nvGrpSpPr>
                  <p:grpSpPr>
                    <a:xfrm>
                      <a:off x="1209146" y="4232592"/>
                      <a:ext cx="3942721" cy="389447"/>
                      <a:chOff x="1232142" y="4242236"/>
                      <a:chExt cx="3942721" cy="389447"/>
                    </a:xfrm>
                  </p:grpSpPr>
                  <p:grpSp>
                    <p:nvGrpSpPr>
                      <p:cNvPr id="126" name="组合 141"/>
                      <p:cNvGrpSpPr/>
                      <p:nvPr/>
                    </p:nvGrpSpPr>
                    <p:grpSpPr>
                      <a:xfrm>
                        <a:off x="1232142" y="4242236"/>
                        <a:ext cx="2663203" cy="369332"/>
                        <a:chOff x="1232142" y="4242236"/>
                        <a:chExt cx="2663203" cy="369332"/>
                      </a:xfrm>
                    </p:grpSpPr>
                    <p:cxnSp>
                      <p:nvCxnSpPr>
                        <p:cNvPr id="129" name="直接连接符 136"/>
                        <p:cNvCxnSpPr/>
                        <p:nvPr/>
                      </p:nvCxnSpPr>
                      <p:spPr>
                        <a:xfrm>
                          <a:off x="1232142" y="4434994"/>
                          <a:ext cx="50895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0" name="文本框 129"/>
                        <p:cNvSpPr txBox="1"/>
                        <p:nvPr/>
                      </p:nvSpPr>
                      <p:spPr>
                        <a:xfrm>
                          <a:off x="1689389" y="4242236"/>
                          <a:ext cx="22059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20</a:t>
                          </a:r>
                          <a:r>
                            <a:rPr lang="en-US" altLang="zh-CN" dirty="0" smtClean="0"/>
                            <a:t>) </a:t>
                          </a:r>
                          <a:r>
                            <a:rPr lang="en-US" altLang="zh-CN" dirty="0" err="1" smtClean="0"/>
                            <a:t>OpenParenToken</a:t>
                          </a:r>
                          <a:endParaRPr lang="zh-CN" altLang="en-US" dirty="0"/>
                        </a:p>
                      </p:txBody>
                    </p:sp>
                  </p:grpSp>
                  <p:cxnSp>
                    <p:nvCxnSpPr>
                      <p:cNvPr id="127" name="直接连接符 134"/>
                      <p:cNvCxnSpPr/>
                      <p:nvPr/>
                    </p:nvCxnSpPr>
                    <p:spPr>
                      <a:xfrm>
                        <a:off x="3897252" y="4434994"/>
                        <a:ext cx="419215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文本框 127"/>
                      <p:cNvSpPr txBox="1"/>
                      <p:nvPr/>
                    </p:nvSpPr>
                    <p:spPr>
                      <a:xfrm>
                        <a:off x="4285328" y="4262351"/>
                        <a:ext cx="8895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</a:t>
                        </a:r>
                        <a:r>
                          <a:rPr lang="en-US" altLang="zh-CN" dirty="0" smtClean="0"/>
                          <a:t>21</a:t>
                        </a:r>
                        <a:r>
                          <a:rPr lang="en-US" altLang="zh-CN" dirty="0" smtClean="0"/>
                          <a:t>) </a:t>
                        </a:r>
                        <a:r>
                          <a:rPr lang="en-US" altLang="zh-CN" dirty="0" smtClean="0"/>
                          <a:t>(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13" name="组合 143"/>
                    <p:cNvGrpSpPr/>
                    <p:nvPr/>
                  </p:nvGrpSpPr>
                  <p:grpSpPr>
                    <a:xfrm>
                      <a:off x="1201554" y="4885544"/>
                      <a:ext cx="3942721" cy="389447"/>
                      <a:chOff x="1232142" y="4242236"/>
                      <a:chExt cx="3942721" cy="389447"/>
                    </a:xfrm>
                  </p:grpSpPr>
                  <p:grpSp>
                    <p:nvGrpSpPr>
                      <p:cNvPr id="121" name="组合 144"/>
                      <p:cNvGrpSpPr/>
                      <p:nvPr/>
                    </p:nvGrpSpPr>
                    <p:grpSpPr>
                      <a:xfrm>
                        <a:off x="1232142" y="4242236"/>
                        <a:ext cx="2663203" cy="369332"/>
                        <a:chOff x="1232142" y="4242236"/>
                        <a:chExt cx="2663203" cy="369332"/>
                      </a:xfrm>
                    </p:grpSpPr>
                    <p:cxnSp>
                      <p:nvCxnSpPr>
                        <p:cNvPr id="124" name="直接连接符 147"/>
                        <p:cNvCxnSpPr/>
                        <p:nvPr/>
                      </p:nvCxnSpPr>
                      <p:spPr>
                        <a:xfrm>
                          <a:off x="1232142" y="4434994"/>
                          <a:ext cx="50895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文本框 124"/>
                        <p:cNvSpPr txBox="1"/>
                        <p:nvPr/>
                      </p:nvSpPr>
                      <p:spPr>
                        <a:xfrm>
                          <a:off x="1689389" y="4242236"/>
                          <a:ext cx="22059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24) </a:t>
                          </a:r>
                          <a:r>
                            <a:rPr lang="en-US" altLang="zh-CN" dirty="0" err="1" smtClean="0"/>
                            <a:t>CloseParenToken</a:t>
                          </a:r>
                          <a:endParaRPr lang="zh-CN" altLang="en-US" dirty="0"/>
                        </a:p>
                      </p:txBody>
                    </p:sp>
                  </p:grpSp>
                  <p:cxnSp>
                    <p:nvCxnSpPr>
                      <p:cNvPr id="122" name="直接连接符 145"/>
                      <p:cNvCxnSpPr/>
                      <p:nvPr/>
                    </p:nvCxnSpPr>
                    <p:spPr>
                      <a:xfrm>
                        <a:off x="3897252" y="4434994"/>
                        <a:ext cx="419215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3" name="文本框 122"/>
                      <p:cNvSpPr txBox="1"/>
                      <p:nvPr/>
                    </p:nvSpPr>
                    <p:spPr>
                      <a:xfrm>
                        <a:off x="4285328" y="4262351"/>
                        <a:ext cx="8895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</a:t>
                        </a:r>
                        <a:r>
                          <a:rPr lang="en-US" altLang="zh-CN" dirty="0" smtClean="0"/>
                          <a:t>25) </a:t>
                        </a:r>
                        <a:r>
                          <a:rPr lang="en-US" altLang="zh-CN" dirty="0" smtClean="0"/>
                          <a:t>)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14" name="组合 149"/>
                    <p:cNvGrpSpPr/>
                    <p:nvPr/>
                  </p:nvGrpSpPr>
                  <p:grpSpPr>
                    <a:xfrm>
                      <a:off x="1209093" y="4562591"/>
                      <a:ext cx="3215462" cy="369332"/>
                      <a:chOff x="561474" y="2115491"/>
                      <a:chExt cx="3215462" cy="369332"/>
                    </a:xfrm>
                  </p:grpSpPr>
                  <p:grpSp>
                    <p:nvGrpSpPr>
                      <p:cNvPr id="115" name="组合 150"/>
                      <p:cNvGrpSpPr/>
                      <p:nvPr/>
                    </p:nvGrpSpPr>
                    <p:grpSpPr>
                      <a:xfrm>
                        <a:off x="561474" y="2115491"/>
                        <a:ext cx="2214291" cy="369332"/>
                        <a:chOff x="561474" y="2590979"/>
                        <a:chExt cx="2214291" cy="369332"/>
                      </a:xfrm>
                    </p:grpSpPr>
                    <p:grpSp>
                      <p:nvGrpSpPr>
                        <p:cNvPr id="117" name="组合 152"/>
                        <p:cNvGrpSpPr/>
                        <p:nvPr/>
                      </p:nvGrpSpPr>
                      <p:grpSpPr>
                        <a:xfrm>
                          <a:off x="561474" y="2590979"/>
                          <a:ext cx="1998846" cy="369332"/>
                          <a:chOff x="561474" y="1649147"/>
                          <a:chExt cx="1998846" cy="369332"/>
                        </a:xfrm>
                      </p:grpSpPr>
                      <p:sp>
                        <p:nvSpPr>
                          <p:cNvPr id="119" name="文本框 118"/>
                          <p:cNvSpPr txBox="1"/>
                          <p:nvPr/>
                        </p:nvSpPr>
                        <p:spPr>
                          <a:xfrm>
                            <a:off x="969264" y="1649147"/>
                            <a:ext cx="15910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</a:t>
                            </a:r>
                            <a:r>
                              <a:rPr lang="en-US" altLang="zh-CN" dirty="0" smtClean="0"/>
                              <a:t>22) </a:t>
                            </a:r>
                            <a:r>
                              <a:rPr lang="en-US" altLang="zh-CN" dirty="0" smtClean="0"/>
                              <a:t>Condition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120" name="直接连接符 15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18" name="直接连接符 153"/>
                        <p:cNvCxnSpPr/>
                        <p:nvPr/>
                      </p:nvCxnSpPr>
                      <p:spPr>
                        <a:xfrm>
                          <a:off x="2368296" y="2775645"/>
                          <a:ext cx="40746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2812341" y="2115491"/>
                        <a:ext cx="9645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</a:t>
                        </a:r>
                        <a:r>
                          <a:rPr lang="en-US" altLang="zh-CN" dirty="0" smtClean="0"/>
                          <a:t>23) </a:t>
                        </a:r>
                        <a:r>
                          <a:rPr lang="en-US" altLang="zh-CN" dirty="0" smtClean="0"/>
                          <a:t>……</a:t>
                        </a:r>
                        <a:endParaRPr lang="zh-CN" altLang="en-US" dirty="0"/>
                      </a:p>
                    </p:txBody>
                  </p:sp>
                </p:grpSp>
              </p:grpSp>
              <p:grpSp>
                <p:nvGrpSpPr>
                  <p:cNvPr id="68" name="组合 123"/>
                  <p:cNvGrpSpPr/>
                  <p:nvPr/>
                </p:nvGrpSpPr>
                <p:grpSpPr>
                  <a:xfrm>
                    <a:off x="8030741" y="3945556"/>
                    <a:ext cx="1990344" cy="369332"/>
                    <a:chOff x="1188720" y="4700016"/>
                    <a:chExt cx="1990344" cy="369332"/>
                  </a:xfrm>
                </p:grpSpPr>
                <p:cxnSp>
                  <p:nvCxnSpPr>
                    <p:cNvPr id="109" name="直接连接符 120"/>
                    <p:cNvCxnSpPr/>
                    <p:nvPr/>
                  </p:nvCxnSpPr>
                  <p:spPr>
                    <a:xfrm>
                      <a:off x="1188720" y="4892774"/>
                      <a:ext cx="431533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文本框 109"/>
                    <p:cNvSpPr txBox="1"/>
                    <p:nvPr/>
                  </p:nvSpPr>
                  <p:spPr>
                    <a:xfrm>
                      <a:off x="1609343" y="4700016"/>
                      <a:ext cx="15697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26) </a:t>
                      </a:r>
                      <a:r>
                        <a:rPr lang="en-US" altLang="zh-CN" dirty="0" err="1" smtClean="0"/>
                        <a:t>ThenStmt</a:t>
                      </a:r>
                      <a:endParaRPr lang="zh-CN" altLang="en-US" dirty="0"/>
                    </a:p>
                  </p:txBody>
                </p:sp>
              </p:grpSp>
              <p:cxnSp>
                <p:nvCxnSpPr>
                  <p:cNvPr id="69" name="直接连接符 124"/>
                  <p:cNvCxnSpPr/>
                  <p:nvPr/>
                </p:nvCxnSpPr>
                <p:spPr>
                  <a:xfrm>
                    <a:off x="8700451" y="4252938"/>
                    <a:ext cx="0" cy="93682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组合 112"/>
                  <p:cNvGrpSpPr/>
                  <p:nvPr/>
                </p:nvGrpSpPr>
                <p:grpSpPr>
                  <a:xfrm>
                    <a:off x="8700451" y="4356217"/>
                    <a:ext cx="3431157" cy="369332"/>
                    <a:chOff x="561474" y="2115491"/>
                    <a:chExt cx="3431157" cy="369332"/>
                  </a:xfrm>
                </p:grpSpPr>
                <p:grpSp>
                  <p:nvGrpSpPr>
                    <p:cNvPr id="103" name="组合 113"/>
                    <p:cNvGrpSpPr/>
                    <p:nvPr/>
                  </p:nvGrpSpPr>
                  <p:grpSpPr>
                    <a:xfrm>
                      <a:off x="561474" y="2115491"/>
                      <a:ext cx="2406317" cy="369332"/>
                      <a:chOff x="561474" y="2590979"/>
                      <a:chExt cx="2406317" cy="369332"/>
                    </a:xfrm>
                  </p:grpSpPr>
                  <p:grpSp>
                    <p:nvGrpSpPr>
                      <p:cNvPr id="105" name="组合 115"/>
                      <p:cNvGrpSpPr/>
                      <p:nvPr/>
                    </p:nvGrpSpPr>
                    <p:grpSpPr>
                      <a:xfrm>
                        <a:off x="561474" y="2590979"/>
                        <a:ext cx="2184906" cy="369332"/>
                        <a:chOff x="561474" y="1649147"/>
                        <a:chExt cx="2184906" cy="369332"/>
                      </a:xfrm>
                    </p:grpSpPr>
                    <p:sp>
                      <p:nvSpPr>
                        <p:cNvPr id="107" name="文本框 106"/>
                        <p:cNvSpPr txBox="1"/>
                        <p:nvPr/>
                      </p:nvSpPr>
                      <p:spPr>
                        <a:xfrm>
                          <a:off x="969264" y="1649147"/>
                          <a:ext cx="17771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27) </a:t>
                          </a:r>
                          <a:r>
                            <a:rPr lang="en-US" altLang="zh-CN" dirty="0" err="1" smtClean="0"/>
                            <a:t>IfStatement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108" name="直接连接符 118"/>
                        <p:cNvCxnSpPr/>
                        <p:nvPr/>
                      </p:nvCxnSpPr>
                      <p:spPr>
                        <a:xfrm flipV="1">
                          <a:off x="561474" y="183381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6" name="直接连接符 116"/>
                      <p:cNvCxnSpPr>
                        <a:stCxn id="121" idx="3"/>
                      </p:cNvCxnSpPr>
                      <p:nvPr/>
                    </p:nvCxnSpPr>
                    <p:spPr>
                      <a:xfrm>
                        <a:off x="2746382" y="2759601"/>
                        <a:ext cx="22140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文本框 103"/>
                    <p:cNvSpPr txBox="1"/>
                    <p:nvPr/>
                  </p:nvSpPr>
                  <p:spPr>
                    <a:xfrm>
                      <a:off x="3031797" y="2115491"/>
                      <a:ext cx="9608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28) </a:t>
                      </a:r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71" name="组合 158"/>
                  <p:cNvGrpSpPr/>
                  <p:nvPr/>
                </p:nvGrpSpPr>
                <p:grpSpPr>
                  <a:xfrm>
                    <a:off x="8690926" y="4673898"/>
                    <a:ext cx="3440682" cy="369332"/>
                    <a:chOff x="561474" y="2115491"/>
                    <a:chExt cx="3440682" cy="369332"/>
                  </a:xfrm>
                </p:grpSpPr>
                <p:grpSp>
                  <p:nvGrpSpPr>
                    <p:cNvPr id="97" name="组合 159"/>
                    <p:cNvGrpSpPr/>
                    <p:nvPr/>
                  </p:nvGrpSpPr>
                  <p:grpSpPr>
                    <a:xfrm>
                      <a:off x="561474" y="2115491"/>
                      <a:ext cx="2406315" cy="369332"/>
                      <a:chOff x="561474" y="2590979"/>
                      <a:chExt cx="2406315" cy="369332"/>
                    </a:xfrm>
                  </p:grpSpPr>
                  <p:grpSp>
                    <p:nvGrpSpPr>
                      <p:cNvPr id="99" name="组合 161"/>
                      <p:cNvGrpSpPr/>
                      <p:nvPr/>
                    </p:nvGrpSpPr>
                    <p:grpSpPr>
                      <a:xfrm>
                        <a:off x="561474" y="2590979"/>
                        <a:ext cx="2069458" cy="369332"/>
                        <a:chOff x="561474" y="1649147"/>
                        <a:chExt cx="2069458" cy="369332"/>
                      </a:xfrm>
                    </p:grpSpPr>
                    <p:sp>
                      <p:nvSpPr>
                        <p:cNvPr id="101" name="文本框 100"/>
                        <p:cNvSpPr txBox="1"/>
                        <p:nvPr/>
                      </p:nvSpPr>
                      <p:spPr>
                        <a:xfrm>
                          <a:off x="969264" y="1649147"/>
                          <a:ext cx="166166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29) </a:t>
                          </a:r>
                          <a:r>
                            <a:rPr lang="en-US" altLang="zh-CN" dirty="0" err="1" smtClean="0"/>
                            <a:t>AssignExpr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102" name="直接连接符 164"/>
                        <p:cNvCxnSpPr/>
                        <p:nvPr/>
                      </p:nvCxnSpPr>
                      <p:spPr>
                        <a:xfrm flipV="1">
                          <a:off x="561474" y="183381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0" name="直接连接符 162"/>
                      <p:cNvCxnSpPr/>
                      <p:nvPr/>
                    </p:nvCxnSpPr>
                    <p:spPr>
                      <a:xfrm>
                        <a:off x="2630932" y="2775645"/>
                        <a:ext cx="336857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8" name="文本框 97"/>
                    <p:cNvSpPr txBox="1"/>
                    <p:nvPr/>
                  </p:nvSpPr>
                  <p:spPr>
                    <a:xfrm>
                      <a:off x="3031797" y="2115491"/>
                      <a:ext cx="9703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73" name="组合 168"/>
                  <p:cNvGrpSpPr/>
                  <p:nvPr/>
                </p:nvGrpSpPr>
                <p:grpSpPr>
                  <a:xfrm>
                    <a:off x="8703621" y="4993210"/>
                    <a:ext cx="2120770" cy="369332"/>
                    <a:chOff x="561474" y="1649147"/>
                    <a:chExt cx="2120770" cy="369332"/>
                  </a:xfrm>
                </p:grpSpPr>
                <p:sp>
                  <p:nvSpPr>
                    <p:cNvPr id="89" name="文本框 88"/>
                    <p:cNvSpPr txBox="1"/>
                    <p:nvPr/>
                  </p:nvSpPr>
                  <p:spPr>
                    <a:xfrm>
                      <a:off x="969263" y="1649147"/>
                      <a:ext cx="171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31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dirty="0" err="1" smtClean="0"/>
                        <a:t>AssignExpr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90" name="直接连接符 171"/>
                    <p:cNvCxnSpPr/>
                    <p:nvPr/>
                  </p:nvCxnSpPr>
                  <p:spPr>
                    <a:xfrm flipV="1">
                      <a:off x="561474" y="1833813"/>
                      <a:ext cx="407790" cy="9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" name="组合 61"/>
                <p:cNvGrpSpPr/>
                <p:nvPr/>
              </p:nvGrpSpPr>
              <p:grpSpPr>
                <a:xfrm>
                  <a:off x="723173" y="3123168"/>
                  <a:ext cx="3517008" cy="369332"/>
                  <a:chOff x="561474" y="2115491"/>
                  <a:chExt cx="3517008" cy="369332"/>
                </a:xfrm>
              </p:grpSpPr>
              <p:grpSp>
                <p:nvGrpSpPr>
                  <p:cNvPr id="45" name="组合 62"/>
                  <p:cNvGrpSpPr/>
                  <p:nvPr/>
                </p:nvGrpSpPr>
                <p:grpSpPr>
                  <a:xfrm>
                    <a:off x="561474" y="2115491"/>
                    <a:ext cx="2411626" cy="369332"/>
                    <a:chOff x="561474" y="2590979"/>
                    <a:chExt cx="2411626" cy="369332"/>
                  </a:xfrm>
                </p:grpSpPr>
                <p:grpSp>
                  <p:nvGrpSpPr>
                    <p:cNvPr id="47" name="组合 64"/>
                    <p:cNvGrpSpPr/>
                    <p:nvPr/>
                  </p:nvGrpSpPr>
                  <p:grpSpPr>
                    <a:xfrm>
                      <a:off x="561474" y="2590979"/>
                      <a:ext cx="2172458" cy="369332"/>
                      <a:chOff x="561474" y="1649147"/>
                      <a:chExt cx="2172458" cy="369332"/>
                    </a:xfrm>
                  </p:grpSpPr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969263" y="1649147"/>
                        <a:ext cx="17646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</a:t>
                        </a:r>
                        <a:r>
                          <a:rPr lang="en-US" altLang="zh-CN" dirty="0" smtClean="0"/>
                          <a:t>15) </a:t>
                        </a:r>
                        <a:r>
                          <a:rPr lang="en-US" altLang="zh-CN" dirty="0" err="1" smtClean="0"/>
                          <a:t>IfStatement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50" name="直接连接符 67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" name="直接连接符 65"/>
                    <p:cNvCxnSpPr/>
                    <p:nvPr/>
                  </p:nvCxnSpPr>
                  <p:spPr>
                    <a:xfrm>
                      <a:off x="2739243" y="2779076"/>
                      <a:ext cx="233857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3031797" y="2115491"/>
                    <a:ext cx="10466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</a:t>
                    </a:r>
                    <a:r>
                      <a:rPr lang="en-US" altLang="zh-CN" dirty="0" smtClean="0"/>
                      <a:t>16) </a:t>
                    </a:r>
                    <a:r>
                      <a:rPr lang="en-US" altLang="zh-CN" dirty="0" smtClean="0"/>
                      <a:t>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88" name="组 187"/>
                <p:cNvGrpSpPr/>
                <p:nvPr/>
              </p:nvGrpSpPr>
              <p:grpSpPr>
                <a:xfrm>
                  <a:off x="707129" y="-76443"/>
                  <a:ext cx="6191403" cy="3195977"/>
                  <a:chOff x="707129" y="-44359"/>
                  <a:chExt cx="6191403" cy="3195977"/>
                </a:xfrm>
              </p:grpSpPr>
              <p:grpSp>
                <p:nvGrpSpPr>
                  <p:cNvPr id="142" name="组 141"/>
                  <p:cNvGrpSpPr/>
                  <p:nvPr/>
                </p:nvGrpSpPr>
                <p:grpSpPr>
                  <a:xfrm>
                    <a:off x="716459" y="-44359"/>
                    <a:ext cx="3517008" cy="827174"/>
                    <a:chOff x="723056" y="-81166"/>
                    <a:chExt cx="3517008" cy="827174"/>
                  </a:xfrm>
                </p:grpSpPr>
                <p:grpSp>
                  <p:nvGrpSpPr>
                    <p:cNvPr id="15" name="组合 18"/>
                    <p:cNvGrpSpPr/>
                    <p:nvPr/>
                  </p:nvGrpSpPr>
                  <p:grpSpPr>
                    <a:xfrm>
                      <a:off x="723314" y="-81166"/>
                      <a:ext cx="3516750" cy="374078"/>
                      <a:chOff x="561474" y="987576"/>
                      <a:chExt cx="3516750" cy="374078"/>
                    </a:xfrm>
                  </p:grpSpPr>
                  <p:grpSp>
                    <p:nvGrpSpPr>
                      <p:cNvPr id="57" name="组合 16"/>
                      <p:cNvGrpSpPr/>
                      <p:nvPr/>
                    </p:nvGrpSpPr>
                    <p:grpSpPr>
                      <a:xfrm>
                        <a:off x="561474" y="992685"/>
                        <a:ext cx="2821391" cy="368969"/>
                        <a:chOff x="561474" y="992685"/>
                        <a:chExt cx="2821391" cy="368969"/>
                      </a:xfrm>
                    </p:grpSpPr>
                    <p:grpSp>
                      <p:nvGrpSpPr>
                        <p:cNvPr id="59" name="组合 13"/>
                        <p:cNvGrpSpPr/>
                        <p:nvPr/>
                      </p:nvGrpSpPr>
                      <p:grpSpPr>
                        <a:xfrm>
                          <a:off x="561474" y="992685"/>
                          <a:ext cx="2406315" cy="368969"/>
                          <a:chOff x="577516" y="1138989"/>
                          <a:chExt cx="2406315" cy="368969"/>
                        </a:xfrm>
                      </p:grpSpPr>
                      <p:sp>
                        <p:nvSpPr>
                          <p:cNvPr id="61" name="文本框 60"/>
                          <p:cNvSpPr txBox="1"/>
                          <p:nvPr/>
                        </p:nvSpPr>
                        <p:spPr>
                          <a:xfrm>
                            <a:off x="898358" y="1138989"/>
                            <a:ext cx="2085473" cy="36896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(2) </a:t>
                            </a:r>
                            <a:r>
                              <a:rPr lang="en-US" altLang="zh-CN" dirty="0" err="1" smtClean="0"/>
                              <a:t>BlockBeginToken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62" name="直接连接符 9"/>
                          <p:cNvCxnSpPr/>
                          <p:nvPr/>
                        </p:nvCxnSpPr>
                        <p:spPr>
                          <a:xfrm flipH="1">
                            <a:off x="577516" y="1318546"/>
                            <a:ext cx="336884" cy="183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0" name="直接连接符 15"/>
                        <p:cNvCxnSpPr/>
                        <p:nvPr/>
                      </p:nvCxnSpPr>
                      <p:spPr>
                        <a:xfrm flipV="1">
                          <a:off x="2939942" y="1171896"/>
                          <a:ext cx="442923" cy="492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8" name="文本框 57"/>
                      <p:cNvSpPr txBox="1"/>
                      <p:nvPr/>
                    </p:nvSpPr>
                    <p:spPr>
                      <a:xfrm>
                        <a:off x="3410712" y="987576"/>
                        <a:ext cx="6675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(3) {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6" name="组合 46"/>
                    <p:cNvGrpSpPr/>
                    <p:nvPr/>
                  </p:nvGrpSpPr>
                  <p:grpSpPr>
                    <a:xfrm>
                      <a:off x="723056" y="376676"/>
                      <a:ext cx="3306438" cy="369332"/>
                      <a:chOff x="561474" y="2115491"/>
                      <a:chExt cx="3306438" cy="369332"/>
                    </a:xfrm>
                  </p:grpSpPr>
                  <p:grpSp>
                    <p:nvGrpSpPr>
                      <p:cNvPr id="51" name="组合 44"/>
                      <p:cNvGrpSpPr/>
                      <p:nvPr/>
                    </p:nvGrpSpPr>
                    <p:grpSpPr>
                      <a:xfrm>
                        <a:off x="561474" y="2115491"/>
                        <a:ext cx="2417991" cy="369332"/>
                        <a:chOff x="561474" y="2590979"/>
                        <a:chExt cx="2417991" cy="369332"/>
                      </a:xfrm>
                    </p:grpSpPr>
                    <p:grpSp>
                      <p:nvGrpSpPr>
                        <p:cNvPr id="53" name="组合 26"/>
                        <p:cNvGrpSpPr/>
                        <p:nvPr/>
                      </p:nvGrpSpPr>
                      <p:grpSpPr>
                        <a:xfrm>
                          <a:off x="561474" y="2590979"/>
                          <a:ext cx="1998846" cy="369332"/>
                          <a:chOff x="561474" y="1649147"/>
                          <a:chExt cx="1998846" cy="369332"/>
                        </a:xfrm>
                      </p:grpSpPr>
                      <p:sp>
                        <p:nvSpPr>
                          <p:cNvPr id="55" name="文本框 54"/>
                          <p:cNvSpPr txBox="1"/>
                          <p:nvPr/>
                        </p:nvSpPr>
                        <p:spPr>
                          <a:xfrm>
                            <a:off x="969264" y="1649147"/>
                            <a:ext cx="15910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(4) </a:t>
                            </a:r>
                            <a:r>
                              <a:rPr lang="en-US" altLang="zh-CN" dirty="0" err="1" smtClean="0"/>
                              <a:t>IfStatement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56" name="直接连接符 2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4" name="直接连接符 34"/>
                        <p:cNvCxnSpPr>
                          <a:stCxn id="28" idx="3"/>
                        </p:cNvCxnSpPr>
                        <p:nvPr/>
                      </p:nvCxnSpPr>
                      <p:spPr>
                        <a:xfrm>
                          <a:off x="2571996" y="2842833"/>
                          <a:ext cx="40746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3031797" y="2115491"/>
                        <a:ext cx="8361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(5) ……</a:t>
                        </a:r>
                        <a:endParaRPr lang="zh-CN" altLang="en-US" dirty="0"/>
                      </a:p>
                    </p:txBody>
                  </p:sp>
                </p:grpSp>
              </p:grpSp>
              <p:grpSp>
                <p:nvGrpSpPr>
                  <p:cNvPr id="154" name="组 153"/>
                  <p:cNvGrpSpPr/>
                  <p:nvPr/>
                </p:nvGrpSpPr>
                <p:grpSpPr>
                  <a:xfrm>
                    <a:off x="707129" y="829837"/>
                    <a:ext cx="6191403" cy="2321781"/>
                    <a:chOff x="707129" y="797753"/>
                    <a:chExt cx="6191403" cy="2321781"/>
                  </a:xfrm>
                </p:grpSpPr>
                <p:grpSp>
                  <p:nvGrpSpPr>
                    <p:cNvPr id="19" name="组合 104"/>
                    <p:cNvGrpSpPr/>
                    <p:nvPr/>
                  </p:nvGrpSpPr>
                  <p:grpSpPr>
                    <a:xfrm>
                      <a:off x="707129" y="797753"/>
                      <a:ext cx="2437482" cy="369332"/>
                      <a:chOff x="545547" y="2852928"/>
                      <a:chExt cx="2437482" cy="369332"/>
                    </a:xfrm>
                  </p:grpSpPr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984504" y="2852928"/>
                        <a:ext cx="199852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(6) </a:t>
                        </a:r>
                        <a:r>
                          <a:rPr lang="en-US" altLang="zh-CN" dirty="0" err="1" smtClean="0"/>
                          <a:t>MethodCallExpr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44" name="直接连接符 103"/>
                      <p:cNvCxnSpPr/>
                      <p:nvPr/>
                    </p:nvCxnSpPr>
                    <p:spPr>
                      <a:xfrm flipH="1" flipV="1">
                        <a:off x="545547" y="3018450"/>
                        <a:ext cx="423030" cy="178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" name="直接连接符 338"/>
                    <p:cNvCxnSpPr/>
                    <p:nvPr/>
                  </p:nvCxnSpPr>
                  <p:spPr>
                    <a:xfrm>
                      <a:off x="1367691" y="1224428"/>
                      <a:ext cx="0" cy="171604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" name="组合 347"/>
                    <p:cNvGrpSpPr/>
                    <p:nvPr/>
                  </p:nvGrpSpPr>
                  <p:grpSpPr>
                    <a:xfrm>
                      <a:off x="1370272" y="2748906"/>
                      <a:ext cx="4711751" cy="370628"/>
                      <a:chOff x="561474" y="2114195"/>
                      <a:chExt cx="4711751" cy="370628"/>
                    </a:xfrm>
                  </p:grpSpPr>
                  <p:grpSp>
                    <p:nvGrpSpPr>
                      <p:cNvPr id="31" name="组合 348"/>
                      <p:cNvGrpSpPr/>
                      <p:nvPr/>
                    </p:nvGrpSpPr>
                    <p:grpSpPr>
                      <a:xfrm>
                        <a:off x="561474" y="2114195"/>
                        <a:ext cx="3069110" cy="369332"/>
                        <a:chOff x="561474" y="2589683"/>
                        <a:chExt cx="3069110" cy="369332"/>
                      </a:xfrm>
                    </p:grpSpPr>
                    <p:grpSp>
                      <p:nvGrpSpPr>
                        <p:cNvPr id="33" name="组合 350"/>
                        <p:cNvGrpSpPr/>
                        <p:nvPr/>
                      </p:nvGrpSpPr>
                      <p:grpSpPr>
                        <a:xfrm>
                          <a:off x="561474" y="2589683"/>
                          <a:ext cx="2804621" cy="369332"/>
                          <a:chOff x="561474" y="1647851"/>
                          <a:chExt cx="2804621" cy="369332"/>
                        </a:xfrm>
                      </p:grpSpPr>
                      <p:sp>
                        <p:nvSpPr>
                          <p:cNvPr id="35" name="文本框 34"/>
                          <p:cNvSpPr txBox="1"/>
                          <p:nvPr/>
                        </p:nvSpPr>
                        <p:spPr>
                          <a:xfrm>
                            <a:off x="997116" y="1647851"/>
                            <a:ext cx="236897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</a:t>
                            </a:r>
                            <a:r>
                              <a:rPr lang="en-US" altLang="zh-CN" dirty="0" smtClean="0"/>
                              <a:t>13) </a:t>
                            </a:r>
                            <a:r>
                              <a:rPr lang="en-US" altLang="zh-CN" dirty="0" err="1" smtClean="0"/>
                              <a:t>MethodParameter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6" name="直接连接符 353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4" name="直接连接符 351"/>
                        <p:cNvCxnSpPr/>
                        <p:nvPr/>
                      </p:nvCxnSpPr>
                      <p:spPr>
                        <a:xfrm>
                          <a:off x="3294667" y="2785169"/>
                          <a:ext cx="335917" cy="1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3650922" y="2115491"/>
                        <a:ext cx="16223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</a:t>
                        </a:r>
                        <a:r>
                          <a:rPr lang="en-US" altLang="zh-CN" dirty="0" smtClean="0"/>
                          <a:t>14) </a:t>
                        </a:r>
                        <a:r>
                          <a:rPr lang="en-US" altLang="zh-CN" dirty="0"/>
                          <a:t>a</a:t>
                        </a:r>
                        <a:r>
                          <a:rPr lang="en-US" altLang="zh-CN" dirty="0" smtClean="0"/>
                          <a:t>ttributes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51" name="组 150"/>
                    <p:cNvGrpSpPr/>
                    <p:nvPr/>
                  </p:nvGrpSpPr>
                  <p:grpSpPr>
                    <a:xfrm>
                      <a:off x="1367691" y="1172136"/>
                      <a:ext cx="4630244" cy="1160583"/>
                      <a:chOff x="1351649" y="1172136"/>
                      <a:chExt cx="4630244" cy="1160583"/>
                    </a:xfrm>
                  </p:grpSpPr>
                  <p:grpSp>
                    <p:nvGrpSpPr>
                      <p:cNvPr id="25" name="组合 370"/>
                      <p:cNvGrpSpPr/>
                      <p:nvPr/>
                    </p:nvGrpSpPr>
                    <p:grpSpPr>
                      <a:xfrm>
                        <a:off x="1351649" y="1172136"/>
                        <a:ext cx="2406315" cy="369332"/>
                        <a:chOff x="561474" y="2589683"/>
                        <a:chExt cx="2406315" cy="369332"/>
                      </a:xfrm>
                    </p:grpSpPr>
                    <p:grpSp>
                      <p:nvGrpSpPr>
                        <p:cNvPr id="27" name="组合 372"/>
                        <p:cNvGrpSpPr/>
                        <p:nvPr/>
                      </p:nvGrpSpPr>
                      <p:grpSpPr>
                        <a:xfrm>
                          <a:off x="561474" y="2589683"/>
                          <a:ext cx="2233938" cy="369332"/>
                          <a:chOff x="561474" y="1647851"/>
                          <a:chExt cx="2233938" cy="369332"/>
                        </a:xfrm>
                      </p:grpSpPr>
                      <p:sp>
                        <p:nvSpPr>
                          <p:cNvPr id="29" name="文本框 28"/>
                          <p:cNvSpPr txBox="1"/>
                          <p:nvPr/>
                        </p:nvSpPr>
                        <p:spPr>
                          <a:xfrm>
                            <a:off x="969264" y="1647851"/>
                            <a:ext cx="182614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(7) </a:t>
                            </a:r>
                            <a:r>
                              <a:rPr lang="en-US" altLang="zh-CN" dirty="0" err="1" smtClean="0"/>
                              <a:t>VariableName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0" name="直接连接符 37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8" name="直接连接符 373"/>
                        <p:cNvCxnSpPr/>
                        <p:nvPr/>
                      </p:nvCxnSpPr>
                      <p:spPr>
                        <a:xfrm>
                          <a:off x="2795412" y="2774349"/>
                          <a:ext cx="17237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38" name="文本框 137"/>
                      <p:cNvSpPr txBox="1"/>
                      <p:nvPr/>
                    </p:nvSpPr>
                    <p:spPr>
                      <a:xfrm>
                        <a:off x="3759850" y="1172136"/>
                        <a:ext cx="189667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dirty="0" smtClean="0"/>
                          <a:t>(8) </a:t>
                        </a:r>
                        <a:r>
                          <a:rPr kumimoji="1" lang="en-US" altLang="zh-CN" b="1" i="1" dirty="0" err="1" smtClean="0"/>
                          <a:t>CombineName</a:t>
                        </a:r>
                        <a:endParaRPr kumimoji="1" lang="zh-CN" altLang="en-US" b="1" i="1" dirty="0"/>
                      </a:p>
                    </p:txBody>
                  </p:sp>
                  <p:cxnSp>
                    <p:nvCxnSpPr>
                      <p:cNvPr id="145" name="直线连接符 144"/>
                      <p:cNvCxnSpPr/>
                      <p:nvPr/>
                    </p:nvCxnSpPr>
                    <p:spPr>
                      <a:xfrm>
                        <a:off x="3959087" y="1569105"/>
                        <a:ext cx="0" cy="59440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9" name="组 148"/>
                      <p:cNvGrpSpPr/>
                      <p:nvPr/>
                    </p:nvGrpSpPr>
                    <p:grpSpPr>
                      <a:xfrm>
                        <a:off x="3959087" y="1561749"/>
                        <a:ext cx="2022806" cy="369332"/>
                        <a:chOff x="3959087" y="1641959"/>
                        <a:chExt cx="2022806" cy="369332"/>
                      </a:xfrm>
                    </p:grpSpPr>
                    <p:sp>
                      <p:nvSpPr>
                        <p:cNvPr id="139" name="文本框 138"/>
                        <p:cNvSpPr txBox="1"/>
                        <p:nvPr/>
                      </p:nvSpPr>
                      <p:spPr>
                        <a:xfrm>
                          <a:off x="4427621" y="1641959"/>
                          <a:ext cx="155427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zh-CN" dirty="0" smtClean="0"/>
                            <a:t>(9) </a:t>
                          </a:r>
                          <a:r>
                            <a:rPr kumimoji="1" lang="en-US" altLang="zh-CN" b="1" i="1" dirty="0" err="1" smtClean="0"/>
                            <a:t>scripatable</a:t>
                          </a:r>
                          <a:endParaRPr kumimoji="1" lang="zh-CN" altLang="en-US" b="1" i="1" dirty="0"/>
                        </a:p>
                      </p:txBody>
                    </p:sp>
                    <p:cxnSp>
                      <p:nvCxnSpPr>
                        <p:cNvPr id="147" name="直线连接符 146"/>
                        <p:cNvCxnSpPr/>
                        <p:nvPr/>
                      </p:nvCxnSpPr>
                      <p:spPr>
                        <a:xfrm>
                          <a:off x="3959087" y="1866306"/>
                          <a:ext cx="500633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0" name="组 149"/>
                      <p:cNvGrpSpPr/>
                      <p:nvPr/>
                    </p:nvGrpSpPr>
                    <p:grpSpPr>
                      <a:xfrm>
                        <a:off x="3967109" y="1963387"/>
                        <a:ext cx="1661485" cy="369332"/>
                        <a:chOff x="3967109" y="1963387"/>
                        <a:chExt cx="1661485" cy="369332"/>
                      </a:xfrm>
                    </p:grpSpPr>
                    <p:sp>
                      <p:nvSpPr>
                        <p:cNvPr id="140" name="文本框 139"/>
                        <p:cNvSpPr txBox="1"/>
                        <p:nvPr/>
                      </p:nvSpPr>
                      <p:spPr>
                        <a:xfrm>
                          <a:off x="4427624" y="1963387"/>
                          <a:ext cx="120097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zh-CN" dirty="0" smtClean="0"/>
                            <a:t>(10) </a:t>
                          </a:r>
                          <a:r>
                            <a:rPr kumimoji="1" lang="en-US" altLang="zh-CN" b="1" i="1" dirty="0" smtClean="0"/>
                            <a:t>object</a:t>
                          </a:r>
                          <a:endParaRPr kumimoji="1" lang="zh-CN" altLang="en-US" b="1" i="1" dirty="0"/>
                        </a:p>
                      </p:txBody>
                    </p:sp>
                    <p:cxnSp>
                      <p:nvCxnSpPr>
                        <p:cNvPr id="148" name="直线连接符 147"/>
                        <p:cNvCxnSpPr/>
                        <p:nvPr/>
                      </p:nvCxnSpPr>
                      <p:spPr>
                        <a:xfrm>
                          <a:off x="3967109" y="2163084"/>
                          <a:ext cx="500633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53" name="组 152"/>
                    <p:cNvGrpSpPr/>
                    <p:nvPr/>
                  </p:nvGrpSpPr>
                  <p:grpSpPr>
                    <a:xfrm>
                      <a:off x="1374325" y="2341749"/>
                      <a:ext cx="5524207" cy="375939"/>
                      <a:chOff x="1262031" y="2790925"/>
                      <a:chExt cx="5524207" cy="375939"/>
                    </a:xfrm>
                  </p:grpSpPr>
                  <p:grpSp>
                    <p:nvGrpSpPr>
                      <p:cNvPr id="37" name="组合 340"/>
                      <p:cNvGrpSpPr/>
                      <p:nvPr/>
                    </p:nvGrpSpPr>
                    <p:grpSpPr>
                      <a:xfrm>
                        <a:off x="1262031" y="2790925"/>
                        <a:ext cx="2776841" cy="369332"/>
                        <a:chOff x="561474" y="2589683"/>
                        <a:chExt cx="2776841" cy="369332"/>
                      </a:xfrm>
                    </p:grpSpPr>
                    <p:grpSp>
                      <p:nvGrpSpPr>
                        <p:cNvPr id="39" name="组合 342"/>
                        <p:cNvGrpSpPr/>
                        <p:nvPr/>
                      </p:nvGrpSpPr>
                      <p:grpSpPr>
                        <a:xfrm>
                          <a:off x="561474" y="2589683"/>
                          <a:ext cx="2474568" cy="369332"/>
                          <a:chOff x="561474" y="1647851"/>
                          <a:chExt cx="2474568" cy="369332"/>
                        </a:xfrm>
                      </p:grpSpPr>
                      <p:sp>
                        <p:nvSpPr>
                          <p:cNvPr id="41" name="文本框 40"/>
                          <p:cNvSpPr txBox="1"/>
                          <p:nvPr/>
                        </p:nvSpPr>
                        <p:spPr>
                          <a:xfrm>
                            <a:off x="1015010" y="1647851"/>
                            <a:ext cx="202103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mtClean="0"/>
                              <a:t>(11) </a:t>
                            </a:r>
                            <a:r>
                              <a:rPr lang="en-US" altLang="zh-CN" dirty="0" err="1" smtClean="0"/>
                              <a:t>MethodName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42" name="直接连接符 34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0" name="直接连接符 343"/>
                        <p:cNvCxnSpPr/>
                        <p:nvPr/>
                      </p:nvCxnSpPr>
                      <p:spPr>
                        <a:xfrm>
                          <a:off x="3002398" y="2790391"/>
                          <a:ext cx="33591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52" name="文本框 151"/>
                      <p:cNvSpPr txBox="1"/>
                      <p:nvPr/>
                    </p:nvSpPr>
                    <p:spPr>
                      <a:xfrm>
                        <a:off x="4035825" y="2797532"/>
                        <a:ext cx="27504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dirty="0" smtClean="0"/>
                          <a:t>(12) </a:t>
                        </a:r>
                        <a:r>
                          <a:rPr kumimoji="1" lang="en-US" altLang="zh-CN" b="1" dirty="0" smtClean="0"/>
                          <a:t>[</a:t>
                        </a:r>
                        <a:r>
                          <a:rPr kumimoji="1" lang="en-US" altLang="zh-CN" b="1" i="1" dirty="0" smtClean="0"/>
                          <a:t> d</a:t>
                        </a:r>
                        <a:r>
                          <a:rPr kumimoji="1" lang="en-US" altLang="zh-CN" b="1" i="1" baseline="-25000" dirty="0" smtClean="0"/>
                          <a:t>1</a:t>
                        </a:r>
                        <a:r>
                          <a:rPr kumimoji="1" lang="en-US" altLang="zh-CN" b="1" i="1" dirty="0" smtClean="0"/>
                          <a:t> d</a:t>
                        </a:r>
                        <a:r>
                          <a:rPr kumimoji="1" lang="en-US" altLang="zh-CN" b="1" i="1" baseline="-25000" dirty="0" smtClean="0"/>
                          <a:t>2</a:t>
                        </a:r>
                        <a:r>
                          <a:rPr kumimoji="1" lang="en-US" altLang="zh-CN" b="1" i="1" dirty="0" smtClean="0"/>
                          <a:t> d</a:t>
                        </a:r>
                        <a:r>
                          <a:rPr kumimoji="1" lang="en-US" altLang="zh-CN" b="1" i="1" baseline="-25000" dirty="0" smtClean="0"/>
                          <a:t>3</a:t>
                        </a:r>
                        <a:r>
                          <a:rPr kumimoji="1" lang="en-US" altLang="zh-CN" b="1" i="1" dirty="0" smtClean="0"/>
                          <a:t> d</a:t>
                        </a:r>
                        <a:r>
                          <a:rPr kumimoji="1" lang="en-US" altLang="zh-CN" b="1" i="1" baseline="-25000" dirty="0" smtClean="0"/>
                          <a:t>4</a:t>
                        </a:r>
                        <a:r>
                          <a:rPr kumimoji="1" lang="en-US" altLang="zh-CN" b="1" i="1" dirty="0"/>
                          <a:t> </a:t>
                        </a:r>
                        <a:r>
                          <a:rPr kumimoji="1" lang="en-US" altLang="zh-CN" b="1" i="1" dirty="0" smtClean="0"/>
                          <a:t>......</a:t>
                        </a:r>
                        <a:r>
                          <a:rPr kumimoji="1" lang="is-IS" altLang="zh-CN" b="1" i="1" dirty="0" smtClean="0"/>
                          <a:t>  </a:t>
                        </a:r>
                        <a:r>
                          <a:rPr kumimoji="1" lang="en-US" altLang="zh-CN" b="1" i="1" dirty="0"/>
                          <a:t>d</a:t>
                        </a:r>
                        <a:r>
                          <a:rPr kumimoji="1" lang="is-IS" altLang="zh-CN" b="1" i="1" baseline="-25000" dirty="0" smtClean="0"/>
                          <a:t>i-1</a:t>
                        </a:r>
                        <a:r>
                          <a:rPr kumimoji="1" lang="is-IS" altLang="zh-CN" b="1" i="1" dirty="0" smtClean="0"/>
                          <a:t> d</a:t>
                        </a:r>
                        <a:r>
                          <a:rPr kumimoji="1" lang="is-IS" altLang="zh-CN" b="1" i="1" baseline="-25000" dirty="0" smtClean="0"/>
                          <a:t>i</a:t>
                        </a:r>
                        <a:r>
                          <a:rPr kumimoji="1" lang="is-IS" altLang="zh-CN" b="1" i="1" dirty="0" smtClean="0"/>
                          <a:t> </a:t>
                        </a:r>
                        <a:r>
                          <a:rPr kumimoji="1" lang="is-IS" altLang="zh-CN" b="1" dirty="0" smtClean="0"/>
                          <a:t>]</a:t>
                        </a:r>
                        <a:endParaRPr kumimoji="1" lang="zh-CN" altLang="en-US" b="1" dirty="0"/>
                      </a:p>
                    </p:txBody>
                  </p:sp>
                </p:grpSp>
              </p:grpSp>
            </p:grpSp>
          </p:grpSp>
          <p:grpSp>
            <p:nvGrpSpPr>
              <p:cNvPr id="211" name="组 210"/>
              <p:cNvGrpSpPr/>
              <p:nvPr/>
            </p:nvGrpSpPr>
            <p:grpSpPr>
              <a:xfrm>
                <a:off x="2674105" y="6156926"/>
                <a:ext cx="4898897" cy="1906913"/>
                <a:chOff x="7871744" y="237388"/>
                <a:chExt cx="4898897" cy="1906913"/>
              </a:xfrm>
            </p:grpSpPr>
            <p:grpSp>
              <p:nvGrpSpPr>
                <p:cNvPr id="194" name="组 193"/>
                <p:cNvGrpSpPr/>
                <p:nvPr/>
              </p:nvGrpSpPr>
              <p:grpSpPr>
                <a:xfrm>
                  <a:off x="7871744" y="1458502"/>
                  <a:ext cx="3893697" cy="685799"/>
                  <a:chOff x="7161083" y="30829"/>
                  <a:chExt cx="3893697" cy="685799"/>
                </a:xfrm>
              </p:grpSpPr>
              <p:grpSp>
                <p:nvGrpSpPr>
                  <p:cNvPr id="75" name="组合 181"/>
                  <p:cNvGrpSpPr/>
                  <p:nvPr/>
                </p:nvGrpSpPr>
                <p:grpSpPr>
                  <a:xfrm>
                    <a:off x="7163678" y="30829"/>
                    <a:ext cx="3079542" cy="369332"/>
                    <a:chOff x="561474" y="1714441"/>
                    <a:chExt cx="3079542" cy="369332"/>
                  </a:xfrm>
                </p:grpSpPr>
                <p:grpSp>
                  <p:nvGrpSpPr>
                    <p:cNvPr id="83" name="组合 182"/>
                    <p:cNvGrpSpPr/>
                    <p:nvPr/>
                  </p:nvGrpSpPr>
                  <p:grpSpPr>
                    <a:xfrm>
                      <a:off x="561474" y="1714441"/>
                      <a:ext cx="2187240" cy="369332"/>
                      <a:chOff x="561474" y="2189929"/>
                      <a:chExt cx="2187240" cy="369332"/>
                    </a:xfrm>
                  </p:grpSpPr>
                  <p:grpSp>
                    <p:nvGrpSpPr>
                      <p:cNvPr id="85" name="组合 184"/>
                      <p:cNvGrpSpPr/>
                      <p:nvPr/>
                    </p:nvGrpSpPr>
                    <p:grpSpPr>
                      <a:xfrm>
                        <a:off x="561474" y="2189929"/>
                        <a:ext cx="1998846" cy="369332"/>
                        <a:chOff x="561474" y="1248097"/>
                        <a:chExt cx="1998846" cy="369332"/>
                      </a:xfrm>
                    </p:grpSpPr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969264" y="1248097"/>
                          <a:ext cx="1591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36) </a:t>
                          </a:r>
                          <a:r>
                            <a:rPr lang="en-US" altLang="zh-CN" dirty="0" smtClean="0"/>
                            <a:t>Operator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88" name="直接连接符 187"/>
                        <p:cNvCxnSpPr/>
                        <p:nvPr/>
                      </p:nvCxnSpPr>
                      <p:spPr>
                        <a:xfrm flipV="1">
                          <a:off x="561474" y="143276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6" name="直接连接符 185"/>
                      <p:cNvCxnSpPr/>
                      <p:nvPr/>
                    </p:nvCxnSpPr>
                    <p:spPr>
                      <a:xfrm>
                        <a:off x="2341245" y="2374595"/>
                        <a:ext cx="40746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2804901" y="1714441"/>
                      <a:ext cx="8361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37) </a:t>
                      </a:r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76" name="组合 195"/>
                  <p:cNvGrpSpPr/>
                  <p:nvPr/>
                </p:nvGrpSpPr>
                <p:grpSpPr>
                  <a:xfrm>
                    <a:off x="7161083" y="347296"/>
                    <a:ext cx="3893697" cy="369332"/>
                    <a:chOff x="561474" y="1714441"/>
                    <a:chExt cx="3893697" cy="369332"/>
                  </a:xfrm>
                </p:grpSpPr>
                <p:grpSp>
                  <p:nvGrpSpPr>
                    <p:cNvPr id="77" name="组合 196"/>
                    <p:cNvGrpSpPr/>
                    <p:nvPr/>
                  </p:nvGrpSpPr>
                  <p:grpSpPr>
                    <a:xfrm>
                      <a:off x="561474" y="1714441"/>
                      <a:ext cx="2301540" cy="369332"/>
                      <a:chOff x="561474" y="2189929"/>
                      <a:chExt cx="2301540" cy="369332"/>
                    </a:xfrm>
                  </p:grpSpPr>
                  <p:grpSp>
                    <p:nvGrpSpPr>
                      <p:cNvPr id="79" name="组合 198"/>
                      <p:cNvGrpSpPr/>
                      <p:nvPr/>
                    </p:nvGrpSpPr>
                    <p:grpSpPr>
                      <a:xfrm>
                        <a:off x="561474" y="2189929"/>
                        <a:ext cx="1998846" cy="369332"/>
                        <a:chOff x="561474" y="1248097"/>
                        <a:chExt cx="1998846" cy="369332"/>
                      </a:xfrm>
                    </p:grpSpPr>
                    <p:sp>
                      <p:nvSpPr>
                        <p:cNvPr id="81" name="文本框 80"/>
                        <p:cNvSpPr txBox="1"/>
                        <p:nvPr/>
                      </p:nvSpPr>
                      <p:spPr>
                        <a:xfrm>
                          <a:off x="969264" y="1248097"/>
                          <a:ext cx="1591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38) </a:t>
                          </a:r>
                          <a:r>
                            <a:rPr lang="en-US" altLang="zh-CN" dirty="0" err="1" smtClean="0"/>
                            <a:t>NameExpr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82" name="直接连接符 201"/>
                        <p:cNvCxnSpPr/>
                        <p:nvPr/>
                      </p:nvCxnSpPr>
                      <p:spPr>
                        <a:xfrm flipV="1">
                          <a:off x="561474" y="143276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0" name="直接连接符 199"/>
                      <p:cNvCxnSpPr/>
                      <p:nvPr/>
                    </p:nvCxnSpPr>
                    <p:spPr>
                      <a:xfrm>
                        <a:off x="2455545" y="2374595"/>
                        <a:ext cx="40746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8" name="文本框 77"/>
                    <p:cNvSpPr txBox="1"/>
                    <p:nvPr/>
                  </p:nvSpPr>
                  <p:spPr>
                    <a:xfrm>
                      <a:off x="2860347" y="1714441"/>
                      <a:ext cx="15948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39) </a:t>
                      </a:r>
                      <a:r>
                        <a:rPr lang="en-US" altLang="zh-CN" dirty="0" smtClean="0"/>
                        <a:t>attributes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209" name="组 208"/>
                <p:cNvGrpSpPr/>
                <p:nvPr/>
              </p:nvGrpSpPr>
              <p:grpSpPr>
                <a:xfrm>
                  <a:off x="7871744" y="237388"/>
                  <a:ext cx="4898897" cy="1722247"/>
                  <a:chOff x="7855702" y="333389"/>
                  <a:chExt cx="4898897" cy="1423344"/>
                </a:xfrm>
              </p:grpSpPr>
              <p:grpSp>
                <p:nvGrpSpPr>
                  <p:cNvPr id="72" name="组合 174"/>
                  <p:cNvGrpSpPr/>
                  <p:nvPr/>
                </p:nvGrpSpPr>
                <p:grpSpPr>
                  <a:xfrm>
                    <a:off x="7867822" y="440467"/>
                    <a:ext cx="4462603" cy="369332"/>
                    <a:chOff x="561474" y="2115491"/>
                    <a:chExt cx="4462603" cy="369332"/>
                  </a:xfrm>
                </p:grpSpPr>
                <p:grpSp>
                  <p:nvGrpSpPr>
                    <p:cNvPr id="91" name="组合 175"/>
                    <p:cNvGrpSpPr/>
                    <p:nvPr/>
                  </p:nvGrpSpPr>
                  <p:grpSpPr>
                    <a:xfrm>
                      <a:off x="561474" y="2115491"/>
                      <a:ext cx="2301540" cy="369332"/>
                      <a:chOff x="561474" y="2590979"/>
                      <a:chExt cx="2301540" cy="369332"/>
                    </a:xfrm>
                  </p:grpSpPr>
                  <p:grpSp>
                    <p:nvGrpSpPr>
                      <p:cNvPr id="93" name="组合 177"/>
                      <p:cNvGrpSpPr/>
                      <p:nvPr/>
                    </p:nvGrpSpPr>
                    <p:grpSpPr>
                      <a:xfrm>
                        <a:off x="561474" y="2590979"/>
                        <a:ext cx="1998846" cy="369332"/>
                        <a:chOff x="561474" y="1649147"/>
                        <a:chExt cx="1998846" cy="369332"/>
                      </a:xfrm>
                    </p:grpSpPr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969264" y="1649147"/>
                          <a:ext cx="1591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32) </a:t>
                          </a:r>
                          <a:r>
                            <a:rPr lang="en-US" altLang="zh-CN" dirty="0" err="1" smtClean="0"/>
                            <a:t>NameExpr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96" name="直接连接符 180"/>
                        <p:cNvCxnSpPr/>
                        <p:nvPr/>
                      </p:nvCxnSpPr>
                      <p:spPr>
                        <a:xfrm flipV="1">
                          <a:off x="561474" y="183381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4" name="直接连接符 178"/>
                      <p:cNvCxnSpPr/>
                      <p:nvPr/>
                    </p:nvCxnSpPr>
                    <p:spPr>
                      <a:xfrm>
                        <a:off x="2455545" y="2775645"/>
                        <a:ext cx="40746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2" name="文本框 91"/>
                    <p:cNvSpPr txBox="1"/>
                    <p:nvPr/>
                  </p:nvSpPr>
                  <p:spPr>
                    <a:xfrm>
                      <a:off x="2860347" y="2115491"/>
                      <a:ext cx="2163730" cy="305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33) </a:t>
                      </a:r>
                      <a:r>
                        <a:rPr lang="en-US" altLang="zh-CN" b="1" i="1" dirty="0" err="1" smtClean="0"/>
                        <a:t>CombineName</a:t>
                      </a:r>
                      <a:endParaRPr lang="zh-CN" altLang="en-US" b="1" i="1" dirty="0"/>
                    </a:p>
                  </p:txBody>
                </p:sp>
              </p:grpSp>
              <p:cxnSp>
                <p:nvCxnSpPr>
                  <p:cNvPr id="74" name="直接连接符 173"/>
                  <p:cNvCxnSpPr/>
                  <p:nvPr/>
                </p:nvCxnSpPr>
                <p:spPr>
                  <a:xfrm>
                    <a:off x="7855702" y="333389"/>
                    <a:ext cx="12120" cy="142334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线连接符 197"/>
                  <p:cNvCxnSpPr/>
                  <p:nvPr/>
                </p:nvCxnSpPr>
                <p:spPr>
                  <a:xfrm>
                    <a:off x="10416135" y="726481"/>
                    <a:ext cx="0" cy="54438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2" name="组 201"/>
                  <p:cNvGrpSpPr/>
                  <p:nvPr/>
                </p:nvGrpSpPr>
                <p:grpSpPr>
                  <a:xfrm>
                    <a:off x="10432177" y="760149"/>
                    <a:ext cx="2322422" cy="305233"/>
                    <a:chOff x="9753600" y="373026"/>
                    <a:chExt cx="2322422" cy="305233"/>
                  </a:xfrm>
                </p:grpSpPr>
                <p:sp>
                  <p:nvSpPr>
                    <p:cNvPr id="195" name="文本框 194"/>
                    <p:cNvSpPr txBox="1"/>
                    <p:nvPr/>
                  </p:nvSpPr>
                  <p:spPr>
                    <a:xfrm>
                      <a:off x="10218821" y="373026"/>
                      <a:ext cx="1857201" cy="305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dirty="0" smtClean="0"/>
                        <a:t>(34) </a:t>
                      </a:r>
                      <a:r>
                        <a:rPr kumimoji="1" lang="en-US" altLang="zh-CN" b="1" i="1" dirty="0" smtClean="0"/>
                        <a:t>constructor</a:t>
                      </a:r>
                      <a:endParaRPr kumimoji="1" lang="zh-CN" altLang="en-US" b="1" i="1" dirty="0"/>
                    </a:p>
                  </p:txBody>
                </p:sp>
                <p:cxnSp>
                  <p:nvCxnSpPr>
                    <p:cNvPr id="200" name="直线连接符 199"/>
                    <p:cNvCxnSpPr/>
                    <p:nvPr/>
                  </p:nvCxnSpPr>
                  <p:spPr>
                    <a:xfrm>
                      <a:off x="9753600" y="527697"/>
                      <a:ext cx="48962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3" name="组 202"/>
                  <p:cNvGrpSpPr/>
                  <p:nvPr/>
                </p:nvGrpSpPr>
                <p:grpSpPr>
                  <a:xfrm>
                    <a:off x="10408115" y="1077186"/>
                    <a:ext cx="2185735" cy="305233"/>
                    <a:chOff x="9697454" y="770273"/>
                    <a:chExt cx="2185735" cy="305233"/>
                  </a:xfrm>
                </p:grpSpPr>
                <p:sp>
                  <p:nvSpPr>
                    <p:cNvPr id="196" name="文本框 195"/>
                    <p:cNvSpPr txBox="1"/>
                    <p:nvPr/>
                  </p:nvSpPr>
                  <p:spPr>
                    <a:xfrm>
                      <a:off x="10202777" y="770273"/>
                      <a:ext cx="1680412" cy="305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dirty="0" smtClean="0"/>
                        <a:t>(35) </a:t>
                      </a:r>
                      <a:r>
                        <a:rPr kumimoji="1" lang="en-US" altLang="zh-CN" b="1" i="1" dirty="0" smtClean="0"/>
                        <a:t>attributes</a:t>
                      </a:r>
                      <a:endParaRPr kumimoji="1" lang="zh-CN" altLang="en-US" b="1" i="1" dirty="0"/>
                    </a:p>
                  </p:txBody>
                </p:sp>
                <p:cxnSp>
                  <p:nvCxnSpPr>
                    <p:cNvPr id="201" name="直线连接符 200"/>
                    <p:cNvCxnSpPr/>
                    <p:nvPr/>
                  </p:nvCxnSpPr>
                  <p:spPr>
                    <a:xfrm>
                      <a:off x="9697454" y="950691"/>
                      <a:ext cx="48962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6845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327</Words>
  <Application>Microsoft Macintosh PowerPoint</Application>
  <PresentationFormat>宽屏</PresentationFormat>
  <Paragraphs>84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梁玉鼎</dc:creator>
  <cp:lastModifiedBy>user2161</cp:lastModifiedBy>
  <cp:revision>24</cp:revision>
  <dcterms:created xsi:type="dcterms:W3CDTF">2016-08-15T14:22:21Z</dcterms:created>
  <dcterms:modified xsi:type="dcterms:W3CDTF">2016-08-16T03:41:41Z</dcterms:modified>
</cp:coreProperties>
</file>