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9CB91-AEC6-45AA-A6AD-DD0E1AFF81B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6CAA4-7A38-4F07-B44B-2F4C74641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0B117-81FC-4605-A4CA-80795840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3FD5A-C612-4A22-A6E2-28064D3B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1D9CE-8BE8-4207-89D4-CFCF7329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F2C05-A8FB-4B68-80FE-8182B3B9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8E1FD-2C42-4BE0-9143-34FB3958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1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90785-E9B9-4453-B3FD-75A19F8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9B2E21-B314-4F13-B5FD-8E37BC247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E8C0B-A73C-408E-B093-EF02E14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5BF1D-9949-44AB-9BE9-3E50B3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A26A5-F71F-43DC-8968-FAB62A1A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8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7B9BF0-C68F-4B39-AFCD-FF3C4D707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DF480-6BAC-460B-83CB-232A3E284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219E7-5490-436F-BFD1-F33F33DE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9D6FD-A75C-4B33-8CFF-11516F5C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67BE6-1DC7-4154-A514-92AB6ACF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8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F4B72-4FBA-42B3-8A46-BB5C3CE4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1F778-E80E-4598-9731-8F2E149B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D7A45-8FAE-42D0-BEB4-144F82A2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7630A-FAC6-4DC4-BA40-8499715C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FD5D8-5BE2-43BF-A6FD-835891E7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A8649-4FDC-431C-92AC-0B79B94D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5B5FC-3F84-4471-BE1F-10B79E7F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B167E-6295-43F6-BA06-C4518479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0DF99-86D3-4E46-A59C-8BB6BFF4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E46AE-6573-46EE-A9CF-99F31833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EEFD-CCD0-4B44-ACDA-BA023561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F2F06-827B-4C94-A585-626FD3ACD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29D85-98A6-41FB-83C3-44DC97BA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87BDE-0A92-4BBB-8047-2A06ED20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96019-AFB4-4CA9-BEC0-054307A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3809E-ED74-487D-9F68-1B970C97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EC9D8-965A-4F81-99B6-CE57D4AD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F7055-9629-4146-9209-043710EF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EA850-0CE4-4245-91DD-068FE54C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DEED4-44B2-4E13-9EEE-AACD20638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27A4E-C03D-4680-BDFF-21D3BAF3A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75CDE8-57A9-4F60-8331-88F8AE34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CC6BEA-6E6E-4DC0-9D15-E49B1A4A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683AE-AC11-42AF-A469-49AD25C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0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1D5FB-66C3-45EC-9E10-47A8FA93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6CC20-1986-4477-98BF-6DA46781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8204F3-25D9-41E6-898C-CD16DAA8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16D40-53D2-4357-A319-58FBB7CC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1735B-FFD8-4E8F-9315-2D6426E4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2F4A1-9FBB-4B17-9C6B-1C6FF0D3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1EB40-FAF4-4CC4-A7B0-10FC8F9C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0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B02A-CCF6-4DCF-8228-4D06D381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CF4AF-8C24-4147-91AB-A617C44D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37CE3-C9FB-4AD5-A5C3-B1AE65F8F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95CBD-7E90-4C68-BDB2-F774BC37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A696F-A0C6-44EA-81F1-613CA9B9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20004-2096-41B8-A3DC-6F651201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D680D-119B-45CD-84DE-3E17DA24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33B0A-7FD6-42CB-A2F8-8232AE239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F8077-5151-4AA2-A87F-AB6429BE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3E7D0-0170-4735-B725-8F79B6DE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F2238-103B-430D-823E-A95037E4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34759-72ED-44AB-8C8B-E7328116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20AF4C-089E-4D89-9C12-E143F8C8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4C36A-C7A2-4DDE-BBFF-98C81649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57F0B-C87A-422B-A0D9-CECEE86F8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33A8-F149-4E39-B657-BA12771E16C9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B450F-C7D3-4EC2-BE63-854739F22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EFC03-8B5A-4099-8D28-C6B7D6400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1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14D5FC2-6865-47A6-8E0E-0B7FC40283CC}"/>
              </a:ext>
            </a:extLst>
          </p:cNvPr>
          <p:cNvGrpSpPr/>
          <p:nvPr/>
        </p:nvGrpSpPr>
        <p:grpSpPr>
          <a:xfrm>
            <a:off x="1543049" y="1381124"/>
            <a:ext cx="8329243" cy="3400425"/>
            <a:chOff x="1504949" y="1381124"/>
            <a:chExt cx="8329243" cy="34004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E9AE211-46F2-4608-B32E-AB5A9AD72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" t="23750" r="42365" b="38333"/>
            <a:stretch/>
          </p:blipFill>
          <p:spPr>
            <a:xfrm>
              <a:off x="1504949" y="1381124"/>
              <a:ext cx="8329243" cy="340042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DEE4D5E-95CE-4D81-9FC1-3743DFB81470}"/>
                </a:ext>
              </a:extLst>
            </p:cNvPr>
            <p:cNvSpPr txBox="1"/>
            <p:nvPr/>
          </p:nvSpPr>
          <p:spPr>
            <a:xfrm>
              <a:off x="2357808" y="1428749"/>
              <a:ext cx="114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FF0000"/>
                  </a:solidFill>
                </a:rPr>
                <a:t>Question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06E533-61EC-47B0-B3FB-F02FFADADC97}"/>
                </a:ext>
              </a:extLst>
            </p:cNvPr>
            <p:cNvSpPr txBox="1"/>
            <p:nvPr/>
          </p:nvSpPr>
          <p:spPr>
            <a:xfrm>
              <a:off x="3771900" y="2555199"/>
              <a:ext cx="5915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Which one </a:t>
              </a:r>
              <a:r>
                <a:rPr lang="en-US" altLang="zh-CN" b="1" dirty="0" err="1"/>
                <a:t>between【children</a:t>
              </a:r>
              <a:r>
                <a:rPr lang="zh-CN" altLang="en-US" b="1" dirty="0"/>
                <a:t>’</a:t>
              </a:r>
              <a:r>
                <a:rPr lang="en-US" altLang="zh-CN" b="1" dirty="0"/>
                <a:t>s cute </a:t>
              </a:r>
              <a:r>
                <a:rPr lang="en-US" altLang="zh-CN" b="1" dirty="0" err="1"/>
                <a:t>dress】and【children’s</a:t>
              </a:r>
              <a:r>
                <a:rPr lang="en-US" altLang="zh-CN" b="1" dirty="0"/>
                <a:t> sexy </a:t>
              </a:r>
              <a:r>
                <a:rPr lang="en-US" altLang="zh-CN" b="1" dirty="0" err="1"/>
                <a:t>dress】is</a:t>
              </a:r>
              <a:r>
                <a:rPr lang="en-US" altLang="zh-CN" b="1" dirty="0"/>
                <a:t> more plausible in our life ?</a:t>
              </a:r>
              <a:endParaRPr lang="zh-CN" altLang="en-US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C89A6E-E0DD-4ACA-9B09-E2A99C579A16}"/>
                </a:ext>
              </a:extLst>
            </p:cNvPr>
            <p:cNvSpPr txBox="1"/>
            <p:nvPr/>
          </p:nvSpPr>
          <p:spPr>
            <a:xfrm>
              <a:off x="4181475" y="3377444"/>
              <a:ext cx="2023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Left one 【A】</a:t>
              </a:r>
              <a:endParaRPr lang="zh-CN" altLang="en-US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17662D-8293-468D-BF0F-62A7DEE47DB3}"/>
                </a:ext>
              </a:extLst>
            </p:cNvPr>
            <p:cNvSpPr txBox="1"/>
            <p:nvPr/>
          </p:nvSpPr>
          <p:spPr>
            <a:xfrm>
              <a:off x="4181475" y="3894830"/>
              <a:ext cx="2023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Right one 【B】</a:t>
              </a:r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7537EF-5118-44C9-89E4-ED2C93113035}"/>
                </a:ext>
              </a:extLst>
            </p:cNvPr>
            <p:cNvSpPr txBox="1"/>
            <p:nvPr/>
          </p:nvSpPr>
          <p:spPr>
            <a:xfrm>
              <a:off x="5257800" y="4375605"/>
              <a:ext cx="424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Both are plausible / implausible</a:t>
              </a:r>
              <a:endParaRPr lang="zh-CN" altLang="en-US" b="1" dirty="0"/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54FD461-4218-4B82-917E-B877C64311EF}"/>
              </a:ext>
            </a:extLst>
          </p:cNvPr>
          <p:cNvSpPr/>
          <p:nvPr/>
        </p:nvSpPr>
        <p:spPr>
          <a:xfrm>
            <a:off x="1143001" y="1238250"/>
            <a:ext cx="8729292" cy="3743325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 z</dc:creator>
  <cp:lastModifiedBy>mx z</cp:lastModifiedBy>
  <cp:revision>7</cp:revision>
  <dcterms:created xsi:type="dcterms:W3CDTF">2019-08-29T08:01:49Z</dcterms:created>
  <dcterms:modified xsi:type="dcterms:W3CDTF">2020-01-21T17:18:18Z</dcterms:modified>
</cp:coreProperties>
</file>