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303" r:id="rId4"/>
    <p:sldId id="299" r:id="rId5"/>
    <p:sldId id="28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D70B0-310F-419E-9C68-8A49A9E658F6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B3CAE-EF07-4B9B-9181-9E261BC26B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6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F9EAE-AFE6-46B1-8A9A-41AFAC33CC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7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Paraphrase -&gt; a sentence with same meaning but different wording compared with original sentence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F9EAE-AFE6-46B1-8A9A-41AFAC33CC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4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21062-5348-4777-9085-65F41E733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582A1C-8B75-44EF-BAA6-66B8B0F9D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E846D-1A4C-4CBE-A5FB-E22EF759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FC76-9723-42A2-8D03-FE9B3553A99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03060-B1B9-42AF-965D-0D9F685C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8D08D-B09A-49E2-BA29-8E770826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39E0-EE44-43C6-824F-6A72CB218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9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41587-0BA1-40D1-AEF7-7E9759AD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4FE59-62A4-4D9A-A5A2-277A14668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41697-6FE6-4C38-81A2-04AC29E5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FC76-9723-42A2-8D03-FE9B3553A99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53BF6-C4FE-4016-B3E3-1C417537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BDEC3-09A8-4917-AF79-75B2EBC7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39E0-EE44-43C6-824F-6A72CB218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87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995F59-0CE5-4F78-9D21-FE929F664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5BE17B-57F7-4237-A2B8-318FDAE65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2D003-4E03-4A94-BC56-8BE6FF3B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FC76-9723-42A2-8D03-FE9B3553A99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5BD85-7105-48C5-B841-70B77D28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489F0-909E-49C1-8A2D-C27CF36A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39E0-EE44-43C6-824F-6A72CB218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039CB-AB43-4AD0-B84D-70AB2369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FB050-C95E-4BD8-917E-50B84A041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1D50D-6A2C-457B-A212-0F99BF99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FC76-9723-42A2-8D03-FE9B3553A99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3E0B0-CE15-4005-8653-2C53706F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78AE6-1A9B-4722-81E1-ED586628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39E0-EE44-43C6-824F-6A72CB218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2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8A997-F3FA-4A9A-84ED-F6F6B6EA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80FC7-0EB3-4D71-8D45-D15BC500C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8FB72-EFF8-4252-A06E-E68118FE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FC76-9723-42A2-8D03-FE9B3553A99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46F99-1421-4B26-8B8A-F9922B09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47890-C025-4F6A-B20C-5AE1C86C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39E0-EE44-43C6-824F-6A72CB218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54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65BBD-7FF2-4942-8AEA-2CD7FE66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CE4A2-15C7-4868-94F7-9C42CD5CE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D829DB-294C-4B3C-94ED-E8B8A669C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05DB0-FF5B-42CC-B7AC-87FD12F8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FC76-9723-42A2-8D03-FE9B3553A99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50FCD-18F3-4F31-B8FF-F5700380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49B74-F203-4F98-A24E-CE63D968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39E0-EE44-43C6-824F-6A72CB218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6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207E6-CE89-44EE-AC53-3255F4A2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62FC78-B42A-4997-ACE7-9B29C0F04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29BAF4-6BEE-4176-989A-FAB677E85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385E5F-93E6-4C7D-800F-3B21C7F05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1D2598-DF5E-4B13-91BE-EDE57E89E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5CD27E-7894-455E-A6D9-875FAC22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FC76-9723-42A2-8D03-FE9B3553A99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F2DB14-1C21-4A5F-B236-27A4CA80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6DEBC-9808-454E-A363-6F3D3242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39E0-EE44-43C6-824F-6A72CB218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39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673A4-85B5-4015-95FB-7B72936A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C1E3D3-D57E-4045-9E90-E721BC37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FC76-9723-42A2-8D03-FE9B3553A99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134877-E75E-463A-A39D-1FC06CDF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8869A9-9914-4B78-8E1A-6E8FEEC9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39E0-EE44-43C6-824F-6A72CB218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852506-CAD7-4517-9BFF-808F128B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FC76-9723-42A2-8D03-FE9B3553A99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4383D6-3EB9-4DFE-AFFB-D19FEA26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23DBC9-F00B-485C-B27F-986E09D6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39E0-EE44-43C6-824F-6A72CB218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44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E0734-ACDF-4371-B095-F9EC92C6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BB9B5-CD83-475A-AAC7-84A73BF90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779C8-299D-44C4-86F3-E51C4B72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1CA48F-1635-4BD5-98E4-143F126E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FC76-9723-42A2-8D03-FE9B3553A99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3B7FA-33AD-4D46-8539-8DE2A909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ABB6FB-AC95-422E-964E-26D44C82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39E0-EE44-43C6-824F-6A72CB218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F8D51-2B69-4FD3-9D2B-96D72029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73F8B9-3A08-4A0D-A847-7EA53C9A8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DF9038-9857-49D2-98B9-AE34F5D68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95CCC-9762-4735-8399-73B99DB0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FC76-9723-42A2-8D03-FE9B3553A99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74B28F-F783-4E9B-ABAA-2F61776F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A55F4-CD7F-41DF-A5A1-4C115FB2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39E0-EE44-43C6-824F-6A72CB218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4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4A96F1-6138-4B6B-88B3-4D90A0B3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67895-9241-4233-A683-070D811E8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82732-D1F7-4F65-BC81-0017D1A0B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3FC76-9723-42A2-8D03-FE9B3553A99B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2D865-D80E-4AB2-A875-684E02713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68576-943D-453B-8E09-256F567F8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F39E0-EE44-43C6-824F-6A72CB218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8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333D9-145F-43F7-B359-76BEBCF67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087" y="1895474"/>
            <a:ext cx="10029825" cy="153352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Automatically Paraphrasing via Sentence Reconstruction and Round-trip Translation</a:t>
            </a:r>
            <a:endParaRPr lang="zh-CN" altLang="en-US" sz="4000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D01316-FF81-4C7C-A76C-E415A4DE8A09}"/>
              </a:ext>
            </a:extLst>
          </p:cNvPr>
          <p:cNvSpPr/>
          <p:nvPr/>
        </p:nvSpPr>
        <p:spPr>
          <a:xfrm>
            <a:off x="7389058" y="5430839"/>
            <a:ext cx="2005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Speaker: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Zilu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Guo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1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D8342-556D-4DCB-AED6-3F9CC075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Introduction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DD82B2A-D3D4-4EAA-B23C-34EFBB7DB5DB}"/>
              </a:ext>
            </a:extLst>
          </p:cNvPr>
          <p:cNvGraphicFramePr>
            <a:graphicFrameLocks noGrp="1"/>
          </p:cNvGraphicFramePr>
          <p:nvPr/>
        </p:nvGraphicFramePr>
        <p:xfrm>
          <a:off x="550817" y="4231163"/>
          <a:ext cx="11090366" cy="1741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0">
                  <a:extLst>
                    <a:ext uri="{9D8B030D-6E8A-4147-A177-3AD203B41FA5}">
                      <a16:colId xmlns:a16="http://schemas.microsoft.com/office/drawing/2014/main" val="3054843851"/>
                    </a:ext>
                  </a:extLst>
                </a:gridCol>
                <a:gridCol w="6152606">
                  <a:extLst>
                    <a:ext uri="{9D8B030D-6E8A-4147-A177-3AD203B41FA5}">
                      <a16:colId xmlns:a16="http://schemas.microsoft.com/office/drawing/2014/main" val="207328021"/>
                    </a:ext>
                  </a:extLst>
                </a:gridCol>
              </a:tblGrid>
              <a:tr h="367631">
                <a:tc>
                  <a:txBody>
                    <a:bodyPr/>
                    <a:lstStyle/>
                    <a:p>
                      <a:r>
                        <a:rPr lang="en-US" altLang="zh-CN" dirty="0"/>
                        <a:t>Sentence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Sentence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28514"/>
                  </a:ext>
                </a:extLst>
              </a:tr>
              <a:tr h="367631">
                <a:tc>
                  <a:txBody>
                    <a:bodyPr/>
                    <a:lstStyle/>
                    <a:p>
                      <a:r>
                        <a:rPr lang="en-US" altLang="zh-CN" dirty="0"/>
                        <a:t>A man is sitting on a bench next to a bike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Young man sitting on a bench behind a personal bicycle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743097"/>
                  </a:ext>
                </a:extLst>
              </a:tr>
              <a:tr h="356439">
                <a:tc>
                  <a:txBody>
                    <a:bodyPr/>
                    <a:lstStyle/>
                    <a:p>
                      <a:r>
                        <a:rPr lang="en-US" altLang="zh-CN" dirty="0"/>
                        <a:t>How can I be a good geologist 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What should I do to be a great geologist 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6623"/>
                  </a:ext>
                </a:extLst>
              </a:tr>
              <a:tr h="367631">
                <a:tc>
                  <a:txBody>
                    <a:bodyPr/>
                    <a:lstStyle/>
                    <a:p>
                      <a:r>
                        <a:rPr lang="en-US" altLang="zh-CN" dirty="0"/>
                        <a:t>How an unverified dossier became a crisis for @</a:t>
                      </a:r>
                      <a:r>
                        <a:rPr lang="en-US" altLang="zh-CN" dirty="0" err="1"/>
                        <a:t>realdonaldtrump</a:t>
                      </a:r>
                      <a:r>
                        <a:rPr lang="en-US" altLang="zh-CN" dirty="0"/>
                        <a:t> 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How an unverified but explosive dossier became a crisis for Donald Trump 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23806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DA1F079-8AD7-47B3-A0D8-A32C58470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Paraphrase: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Same meaning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Different wording</a:t>
            </a:r>
          </a:p>
          <a:p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Paraphrase Generation: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Given a sentence, generate its paraphrase</a:t>
            </a:r>
          </a:p>
          <a:p>
            <a:pPr marL="0" indent="0">
              <a:buNone/>
            </a:pP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3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1D10CE-85AC-4201-8B5D-BF17509B4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90" y="0"/>
            <a:ext cx="9468219" cy="61093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A6DAA55-1EED-4DC4-B03C-F3DD9FEC2757}"/>
              </a:ext>
            </a:extLst>
          </p:cNvPr>
          <p:cNvSpPr txBox="1"/>
          <p:nvPr/>
        </p:nvSpPr>
        <p:spPr>
          <a:xfrm>
            <a:off x="4068039" y="6189345"/>
            <a:ext cx="379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Figure 1.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Our Paraphrasing Framework</a:t>
            </a:r>
          </a:p>
        </p:txBody>
      </p:sp>
    </p:spTree>
    <p:extLst>
      <p:ext uri="{BB962C8B-B14F-4D97-AF65-F5344CB8AC3E}">
        <p14:creationId xmlns:p14="http://schemas.microsoft.com/office/powerpoint/2010/main" val="381340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9A1630-141C-4314-BF7D-CAC875081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24" y="0"/>
            <a:ext cx="9359952" cy="64693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8D50E33-27E0-4BF2-AB1E-EA97E4BAF0E3}"/>
              </a:ext>
            </a:extLst>
          </p:cNvPr>
          <p:cNvSpPr txBox="1"/>
          <p:nvPr/>
        </p:nvSpPr>
        <p:spPr>
          <a:xfrm>
            <a:off x="3047048" y="638758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Table 2.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Compared with baseline methods</a:t>
            </a:r>
          </a:p>
        </p:txBody>
      </p:sp>
    </p:spTree>
    <p:extLst>
      <p:ext uri="{BB962C8B-B14F-4D97-AF65-F5344CB8AC3E}">
        <p14:creationId xmlns:p14="http://schemas.microsoft.com/office/powerpoint/2010/main" val="211077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08E15-B149-4B69-AFAF-0867C49E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7562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9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127</Words>
  <Application>Microsoft Office PowerPoint</Application>
  <PresentationFormat>宽屏</PresentationFormat>
  <Paragraphs>22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Office 主题​​</vt:lpstr>
      <vt:lpstr>Automatically Paraphrasing via Sentence Reconstruction and Round-trip Translation</vt:lpstr>
      <vt:lpstr>Introduction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Automatically Paraphrasing via Sentence Reconstruction and Round-trip Translation</dc:title>
  <dc:creator>郭 子路</dc:creator>
  <cp:lastModifiedBy>郭 子路</cp:lastModifiedBy>
  <cp:revision>2</cp:revision>
  <dcterms:created xsi:type="dcterms:W3CDTF">2021-07-03T16:52:58Z</dcterms:created>
  <dcterms:modified xsi:type="dcterms:W3CDTF">2021-07-03T17:05:00Z</dcterms:modified>
</cp:coreProperties>
</file>