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60000"/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0132;&#22823;\&#30740;&#19968;&#31532;&#20108;&#23398;&#26399;\researches\depression_detection\WWW2022-Depression\figures\lexical_tes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0132;&#22823;\&#30740;&#19968;&#31532;&#20108;&#23398;&#26399;\researches\depression_detection\WWW2022-Depression\figures\test_subject4534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618263342082239"/>
          <c:y val="0.19685841353164188"/>
          <c:w val="0.34430139982502189"/>
          <c:h val="0.57383566637503647"/>
        </c:manualLayout>
      </c:layout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Selected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cat>
            <c:strRef>
              <c:f>Sheet1!$A$2:$A$4</c:f>
              <c:strCache>
                <c:ptCount val="3"/>
                <c:pt idx="0">
                  <c:v>First person (I)</c:v>
                </c:pt>
                <c:pt idx="1">
                  <c:v>Negative emotions</c:v>
                </c:pt>
                <c:pt idx="2">
                  <c:v>Health words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2.81</c:v>
                </c:pt>
                <c:pt idx="1">
                  <c:v>1.1200000000000001</c:v>
                </c:pt>
                <c:pt idx="2">
                  <c:v>3.85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DD-475D-B646-74C64F0BDD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Non-Selected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cat>
            <c:strRef>
              <c:f>Sheet1!$A$2:$A$4</c:f>
              <c:strCache>
                <c:ptCount val="3"/>
                <c:pt idx="0">
                  <c:v>First person (I)</c:v>
                </c:pt>
                <c:pt idx="1">
                  <c:v>Negative emotions</c:v>
                </c:pt>
                <c:pt idx="2">
                  <c:v>Health words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1.91</c:v>
                </c:pt>
                <c:pt idx="1">
                  <c:v>0.74</c:v>
                </c:pt>
                <c:pt idx="2">
                  <c:v>2.1800000000000002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DD-475D-B646-74C64F0BDD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4624847"/>
        <c:axId val="1114616111"/>
      </c:radarChart>
      <c:catAx>
        <c:axId val="1114624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114616111"/>
        <c:crosses val="autoZero"/>
        <c:auto val="1"/>
        <c:lblAlgn val="ctr"/>
        <c:lblOffset val="100"/>
        <c:noMultiLvlLbl val="0"/>
      </c:catAx>
      <c:valAx>
        <c:axId val="11146161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14624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400634295713037"/>
          <c:y val="0.71063320209973746"/>
          <c:w val="0.61198731408573925"/>
          <c:h val="0.104181612715077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test_subject4534.!$D$1</c:f>
              <c:strCache>
                <c:ptCount val="1"/>
                <c:pt idx="0">
                  <c:v>score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test_subject4534.!$B$2:$B$35</c:f>
              <c:numCache>
                <c:formatCode>m/d/yyyy</c:formatCode>
                <c:ptCount val="34"/>
                <c:pt idx="0">
                  <c:v>41449</c:v>
                </c:pt>
                <c:pt idx="1">
                  <c:v>41466</c:v>
                </c:pt>
                <c:pt idx="2">
                  <c:v>41484</c:v>
                </c:pt>
                <c:pt idx="3">
                  <c:v>41510</c:v>
                </c:pt>
                <c:pt idx="4">
                  <c:v>41528</c:v>
                </c:pt>
                <c:pt idx="5">
                  <c:v>41560</c:v>
                </c:pt>
                <c:pt idx="6">
                  <c:v>41578</c:v>
                </c:pt>
                <c:pt idx="7">
                  <c:v>41633</c:v>
                </c:pt>
                <c:pt idx="8">
                  <c:v>41659</c:v>
                </c:pt>
                <c:pt idx="9">
                  <c:v>41677</c:v>
                </c:pt>
                <c:pt idx="10">
                  <c:v>41694</c:v>
                </c:pt>
                <c:pt idx="11">
                  <c:v>41712</c:v>
                </c:pt>
                <c:pt idx="12">
                  <c:v>41730</c:v>
                </c:pt>
                <c:pt idx="13">
                  <c:v>41746</c:v>
                </c:pt>
                <c:pt idx="14">
                  <c:v>41779</c:v>
                </c:pt>
                <c:pt idx="15">
                  <c:v>41812</c:v>
                </c:pt>
                <c:pt idx="16">
                  <c:v>41827</c:v>
                </c:pt>
                <c:pt idx="17">
                  <c:v>41863</c:v>
                </c:pt>
                <c:pt idx="18">
                  <c:v>41882</c:v>
                </c:pt>
                <c:pt idx="19">
                  <c:v>41901</c:v>
                </c:pt>
                <c:pt idx="20">
                  <c:v>41944</c:v>
                </c:pt>
                <c:pt idx="21">
                  <c:v>41964</c:v>
                </c:pt>
                <c:pt idx="22">
                  <c:v>41985</c:v>
                </c:pt>
                <c:pt idx="23">
                  <c:v>42002</c:v>
                </c:pt>
                <c:pt idx="24">
                  <c:v>42017</c:v>
                </c:pt>
                <c:pt idx="25">
                  <c:v>42037</c:v>
                </c:pt>
                <c:pt idx="26">
                  <c:v>42052</c:v>
                </c:pt>
                <c:pt idx="27">
                  <c:v>42067</c:v>
                </c:pt>
                <c:pt idx="28">
                  <c:v>42089</c:v>
                </c:pt>
                <c:pt idx="29">
                  <c:v>42104</c:v>
                </c:pt>
                <c:pt idx="30">
                  <c:v>42136</c:v>
                </c:pt>
                <c:pt idx="31">
                  <c:v>42153</c:v>
                </c:pt>
                <c:pt idx="32">
                  <c:v>42168</c:v>
                </c:pt>
                <c:pt idx="33">
                  <c:v>42192</c:v>
                </c:pt>
              </c:numCache>
            </c:numRef>
          </c:cat>
          <c:val>
            <c:numRef>
              <c:f>test_subject4534.!$D$2:$D$35</c:f>
              <c:numCache>
                <c:formatCode>General</c:formatCode>
                <c:ptCount val="34"/>
                <c:pt idx="0">
                  <c:v>0.99857985973358099</c:v>
                </c:pt>
                <c:pt idx="1">
                  <c:v>0.71481772484602701</c:v>
                </c:pt>
                <c:pt idx="2">
                  <c:v>0.93481230040800101</c:v>
                </c:pt>
                <c:pt idx="3">
                  <c:v>3.4769950436944599E-2</c:v>
                </c:pt>
                <c:pt idx="4">
                  <c:v>0.81356946372091599</c:v>
                </c:pt>
                <c:pt idx="5">
                  <c:v>4.6086107613518802E-4</c:v>
                </c:pt>
                <c:pt idx="6">
                  <c:v>4.8151812710178401E-3</c:v>
                </c:pt>
                <c:pt idx="7">
                  <c:v>1.49468388408422E-2</c:v>
                </c:pt>
                <c:pt idx="8">
                  <c:v>7.7918653341906993E-2</c:v>
                </c:pt>
                <c:pt idx="9">
                  <c:v>0.82210182346178695</c:v>
                </c:pt>
                <c:pt idx="10">
                  <c:v>0.170526652908425</c:v>
                </c:pt>
                <c:pt idx="11">
                  <c:v>6.10165661087929E-2</c:v>
                </c:pt>
                <c:pt idx="12">
                  <c:v>0.110324048435086</c:v>
                </c:pt>
                <c:pt idx="13">
                  <c:v>0.70537274268719696</c:v>
                </c:pt>
                <c:pt idx="14">
                  <c:v>4.1771605610847397E-2</c:v>
                </c:pt>
                <c:pt idx="15">
                  <c:v>0.899120092391967</c:v>
                </c:pt>
                <c:pt idx="16">
                  <c:v>0.975137995349036</c:v>
                </c:pt>
                <c:pt idx="17">
                  <c:v>5.94075478147715E-4</c:v>
                </c:pt>
                <c:pt idx="18">
                  <c:v>0.69142303797222304</c:v>
                </c:pt>
                <c:pt idx="19">
                  <c:v>0.197429724340003</c:v>
                </c:pt>
                <c:pt idx="20">
                  <c:v>0.94511157274246205</c:v>
                </c:pt>
                <c:pt idx="21">
                  <c:v>0.99140323753710102</c:v>
                </c:pt>
                <c:pt idx="22">
                  <c:v>0.98044454258328695</c:v>
                </c:pt>
                <c:pt idx="23">
                  <c:v>0.99482478095022697</c:v>
                </c:pt>
                <c:pt idx="24">
                  <c:v>0.80333840297108505</c:v>
                </c:pt>
                <c:pt idx="25">
                  <c:v>0.119667417257909</c:v>
                </c:pt>
                <c:pt idx="26">
                  <c:v>0.74061980887416901</c:v>
                </c:pt>
                <c:pt idx="27">
                  <c:v>0.178810775267047</c:v>
                </c:pt>
                <c:pt idx="28">
                  <c:v>0.90514476431596702</c:v>
                </c:pt>
                <c:pt idx="29">
                  <c:v>0.25053829176952902</c:v>
                </c:pt>
                <c:pt idx="30">
                  <c:v>5.5848178453743404E-4</c:v>
                </c:pt>
                <c:pt idx="31">
                  <c:v>2.1961653751700499E-3</c:v>
                </c:pt>
                <c:pt idx="32">
                  <c:v>0.27722934498976998</c:v>
                </c:pt>
                <c:pt idx="33">
                  <c:v>0.88552063703536898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9C-49BA-97E3-6114543D51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1583919"/>
        <c:axId val="331581007"/>
      </c:lineChart>
      <c:dateAx>
        <c:axId val="331583919"/>
        <c:scaling>
          <c:orientation val="minMax"/>
        </c:scaling>
        <c:delete val="0"/>
        <c:axPos val="b"/>
        <c:numFmt formatCode="yyyy\-mm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331581007"/>
        <c:crosses val="autoZero"/>
        <c:auto val="1"/>
        <c:lblOffset val="100"/>
        <c:baseTimeUnit val="days"/>
        <c:majorUnit val="1"/>
        <c:majorTimeUnit val="years"/>
        <c:minorUnit val="1"/>
        <c:minorTimeUnit val="days"/>
      </c:dateAx>
      <c:valAx>
        <c:axId val="33158100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3315839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0.41056</cdr:x>
      <cdr:y>0.21296</cdr:y>
    </cdr:from>
    <cdr:to>
      <cdr:x>0.54056</cdr:x>
      <cdr:y>0.30463</cdr:y>
    </cdr:to>
    <cdr:sp macro="" textlink="">
      <cdr:nvSpPr>
        <cdr:cNvPr id="2" name="文本框 1">
          <a:extLst xmlns:a="http://schemas.openxmlformats.org/drawingml/2006/main">
            <a:ext uri="{FF2B5EF4-FFF2-40B4-BE49-F238E27FC236}">
              <a16:creationId xmlns:a16="http://schemas.microsoft.com/office/drawing/2014/main" id="{412BF505-7342-4721-A313-61256C926ED2}"/>
            </a:ext>
          </a:extLst>
        </cdr:cNvPr>
        <cdr:cNvSpPr txBox="1"/>
      </cdr:nvSpPr>
      <cdr:spPr>
        <a:xfrm xmlns:a="http://schemas.openxmlformats.org/drawingml/2006/main">
          <a:off x="1877060" y="584194"/>
          <a:ext cx="594360" cy="2514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altLang="zh-CN" sz="1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2.81%</a:t>
          </a:r>
          <a:endParaRPr lang="zh-CN" altLang="en-US" sz="900" dirty="0">
            <a:solidFill>
              <a:schemeClr val="accent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0.27388</cdr:x>
      <cdr:y>0.53334</cdr:y>
    </cdr:from>
    <cdr:to>
      <cdr:x>0.40388</cdr:x>
      <cdr:y>0.625</cdr:y>
    </cdr:to>
    <cdr:sp macro="" textlink="">
      <cdr:nvSpPr>
        <cdr:cNvPr id="3" name="文本框 1">
          <a:extLst xmlns:a="http://schemas.openxmlformats.org/drawingml/2006/main">
            <a:ext uri="{FF2B5EF4-FFF2-40B4-BE49-F238E27FC236}">
              <a16:creationId xmlns:a16="http://schemas.microsoft.com/office/drawing/2014/main" id="{1446AE41-2488-4AA9-ADCD-58534825A071}"/>
            </a:ext>
          </a:extLst>
        </cdr:cNvPr>
        <cdr:cNvSpPr txBox="1"/>
      </cdr:nvSpPr>
      <cdr:spPr>
        <a:xfrm xmlns:a="http://schemas.openxmlformats.org/drawingml/2006/main">
          <a:off x="1252200" y="1463047"/>
          <a:ext cx="594360" cy="2514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CN" sz="1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3.85%</a:t>
          </a:r>
          <a:endParaRPr lang="zh-CN" altLang="en-US" sz="900" dirty="0">
            <a:solidFill>
              <a:schemeClr val="accent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0.52555</cdr:x>
      <cdr:y>0.44074</cdr:y>
    </cdr:from>
    <cdr:to>
      <cdr:x>0.65555</cdr:x>
      <cdr:y>0.53241</cdr:y>
    </cdr:to>
    <cdr:sp macro="" textlink="">
      <cdr:nvSpPr>
        <cdr:cNvPr id="4" name="文本框 1">
          <a:extLst xmlns:a="http://schemas.openxmlformats.org/drawingml/2006/main">
            <a:ext uri="{FF2B5EF4-FFF2-40B4-BE49-F238E27FC236}">
              <a16:creationId xmlns:a16="http://schemas.microsoft.com/office/drawing/2014/main" id="{1446AE41-2488-4AA9-ADCD-58534825A071}"/>
            </a:ext>
          </a:extLst>
        </cdr:cNvPr>
        <cdr:cNvSpPr txBox="1"/>
      </cdr:nvSpPr>
      <cdr:spPr>
        <a:xfrm xmlns:a="http://schemas.openxmlformats.org/drawingml/2006/main">
          <a:off x="2402820" y="1209029"/>
          <a:ext cx="594360" cy="2514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CN" sz="1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1.12%</a:t>
          </a:r>
          <a:endParaRPr lang="zh-CN" altLang="en-US" sz="900" dirty="0">
            <a:solidFill>
              <a:schemeClr val="accent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0.50111</cdr:x>
      <cdr:y>0.29352</cdr:y>
    </cdr:from>
    <cdr:to>
      <cdr:x>0.63111</cdr:x>
      <cdr:y>0.38519</cdr:y>
    </cdr:to>
    <cdr:sp macro="" textlink="">
      <cdr:nvSpPr>
        <cdr:cNvPr id="5" name="文本框 1">
          <a:extLst xmlns:a="http://schemas.openxmlformats.org/drawingml/2006/main">
            <a:ext uri="{FF2B5EF4-FFF2-40B4-BE49-F238E27FC236}">
              <a16:creationId xmlns:a16="http://schemas.microsoft.com/office/drawing/2014/main" id="{D09577C7-9349-4A1A-842B-53EFC3C0A531}"/>
            </a:ext>
          </a:extLst>
        </cdr:cNvPr>
        <cdr:cNvSpPr txBox="1"/>
      </cdr:nvSpPr>
      <cdr:spPr>
        <a:xfrm xmlns:a="http://schemas.openxmlformats.org/drawingml/2006/main">
          <a:off x="2291080" y="805180"/>
          <a:ext cx="594360" cy="2514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CN" sz="1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1.91%</a:t>
          </a:r>
          <a:endParaRPr lang="zh-CN" altLang="en-US" sz="900" dirty="0">
            <a:solidFill>
              <a:schemeClr val="accent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0.48111</cdr:x>
      <cdr:y>0.51296</cdr:y>
    </cdr:from>
    <cdr:to>
      <cdr:x>0.61111</cdr:x>
      <cdr:y>0.60463</cdr:y>
    </cdr:to>
    <cdr:sp macro="" textlink="">
      <cdr:nvSpPr>
        <cdr:cNvPr id="6" name="文本框 1">
          <a:extLst xmlns:a="http://schemas.openxmlformats.org/drawingml/2006/main">
            <a:ext uri="{FF2B5EF4-FFF2-40B4-BE49-F238E27FC236}">
              <a16:creationId xmlns:a16="http://schemas.microsoft.com/office/drawing/2014/main" id="{602E3BC9-3F70-4A29-8FD4-1F6B972F80F0}"/>
            </a:ext>
          </a:extLst>
        </cdr:cNvPr>
        <cdr:cNvSpPr txBox="1"/>
      </cdr:nvSpPr>
      <cdr:spPr>
        <a:xfrm xmlns:a="http://schemas.openxmlformats.org/drawingml/2006/main">
          <a:off x="2199640" y="1407160"/>
          <a:ext cx="594360" cy="2514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CN" sz="10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0.74%</a:t>
          </a:r>
          <a:endParaRPr lang="zh-CN" altLang="en-US" sz="900">
            <a:solidFill>
              <a:schemeClr val="accent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0.38833</cdr:x>
      <cdr:y>0.57037</cdr:y>
    </cdr:from>
    <cdr:to>
      <cdr:x>0.51833</cdr:x>
      <cdr:y>0.66204</cdr:y>
    </cdr:to>
    <cdr:sp macro="" textlink="">
      <cdr:nvSpPr>
        <cdr:cNvPr id="7" name="文本框 1">
          <a:extLst xmlns:a="http://schemas.openxmlformats.org/drawingml/2006/main">
            <a:ext uri="{FF2B5EF4-FFF2-40B4-BE49-F238E27FC236}">
              <a16:creationId xmlns:a16="http://schemas.microsoft.com/office/drawing/2014/main" id="{1A2937E2-C2B1-4D5D-BF14-E6A998ADD3BD}"/>
            </a:ext>
          </a:extLst>
        </cdr:cNvPr>
        <cdr:cNvSpPr txBox="1"/>
      </cdr:nvSpPr>
      <cdr:spPr>
        <a:xfrm xmlns:a="http://schemas.openxmlformats.org/drawingml/2006/main">
          <a:off x="1775455" y="1564641"/>
          <a:ext cx="594360" cy="2514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CN" sz="1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2.18%</a:t>
          </a:r>
          <a:endParaRPr lang="zh-CN" altLang="en-US" sz="900" dirty="0">
            <a:solidFill>
              <a:schemeClr val="accent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0.17778</cdr:x>
      <cdr:y>0.64907</cdr:y>
    </cdr:from>
    <cdr:to>
      <cdr:x>0.32667</cdr:x>
      <cdr:y>0.74074</cdr:y>
    </cdr:to>
    <cdr:sp macro="" textlink="">
      <cdr:nvSpPr>
        <cdr:cNvPr id="8" name="文本框 1">
          <a:extLst xmlns:a="http://schemas.openxmlformats.org/drawingml/2006/main">
            <a:ext uri="{FF2B5EF4-FFF2-40B4-BE49-F238E27FC236}">
              <a16:creationId xmlns:a16="http://schemas.microsoft.com/office/drawing/2014/main" id="{EFEE12B5-2118-4AD4-97CB-F6022001883B}"/>
            </a:ext>
          </a:extLst>
        </cdr:cNvPr>
        <cdr:cNvSpPr txBox="1"/>
      </cdr:nvSpPr>
      <cdr:spPr>
        <a:xfrm xmlns:a="http://schemas.openxmlformats.org/drawingml/2006/main">
          <a:off x="812795" y="1780541"/>
          <a:ext cx="680725" cy="2514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CN" sz="1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p&lt;0.001</a:t>
          </a:r>
          <a:endParaRPr lang="zh-CN" altLang="en-US" sz="1000" dirty="0">
            <a:solidFill>
              <a:schemeClr val="bg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0.72444</cdr:x>
      <cdr:y>0.64537</cdr:y>
    </cdr:from>
    <cdr:to>
      <cdr:x>0.87333</cdr:x>
      <cdr:y>0.73704</cdr:y>
    </cdr:to>
    <cdr:sp macro="" textlink="">
      <cdr:nvSpPr>
        <cdr:cNvPr id="9" name="文本框 1">
          <a:extLst xmlns:a="http://schemas.openxmlformats.org/drawingml/2006/main">
            <a:ext uri="{FF2B5EF4-FFF2-40B4-BE49-F238E27FC236}">
              <a16:creationId xmlns:a16="http://schemas.microsoft.com/office/drawing/2014/main" id="{ED187679-32B0-49FD-88C1-1D8885B88CFB}"/>
            </a:ext>
          </a:extLst>
        </cdr:cNvPr>
        <cdr:cNvSpPr txBox="1"/>
      </cdr:nvSpPr>
      <cdr:spPr>
        <a:xfrm xmlns:a="http://schemas.openxmlformats.org/drawingml/2006/main">
          <a:off x="3312155" y="1770372"/>
          <a:ext cx="680725" cy="2514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CN" sz="1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p&lt;0.001</a:t>
          </a:r>
          <a:endParaRPr lang="zh-CN" altLang="en-US" sz="1000" dirty="0">
            <a:solidFill>
              <a:schemeClr val="bg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0.60222</cdr:x>
      <cdr:y>0.10885</cdr:y>
    </cdr:from>
    <cdr:to>
      <cdr:x>0.75111</cdr:x>
      <cdr:y>0.20052</cdr:y>
    </cdr:to>
    <cdr:sp macro="" textlink="">
      <cdr:nvSpPr>
        <cdr:cNvPr id="10" name="文本框 1">
          <a:extLst xmlns:a="http://schemas.openxmlformats.org/drawingml/2006/main">
            <a:ext uri="{FF2B5EF4-FFF2-40B4-BE49-F238E27FC236}">
              <a16:creationId xmlns:a16="http://schemas.microsoft.com/office/drawing/2014/main" id="{ED187679-32B0-49FD-88C1-1D8885B88CFB}"/>
            </a:ext>
          </a:extLst>
        </cdr:cNvPr>
        <cdr:cNvSpPr txBox="1"/>
      </cdr:nvSpPr>
      <cdr:spPr>
        <a:xfrm xmlns:a="http://schemas.openxmlformats.org/drawingml/2006/main">
          <a:off x="2753340" y="298590"/>
          <a:ext cx="680725" cy="2514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CN" sz="1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p&lt;0.001</a:t>
          </a:r>
          <a:endParaRPr lang="zh-CN" altLang="en-US" sz="1000" dirty="0">
            <a:solidFill>
              <a:schemeClr val="bg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0.58941</cdr:x>
      <cdr:y>0.02971</cdr:y>
    </cdr:from>
    <cdr:to>
      <cdr:x>0.66079</cdr:x>
      <cdr:y>0.14727</cdr:y>
    </cdr:to>
    <cdr:sp macro="" textlink="">
      <cdr:nvSpPr>
        <cdr:cNvPr id="2" name="文本框 1">
          <a:extLst xmlns:a="http://schemas.openxmlformats.org/drawingml/2006/main">
            <a:ext uri="{FF2B5EF4-FFF2-40B4-BE49-F238E27FC236}">
              <a16:creationId xmlns:a16="http://schemas.microsoft.com/office/drawing/2014/main" id="{46FCDD25-58AC-4B8A-AD44-58BF2D9DC1DB}"/>
            </a:ext>
          </a:extLst>
        </cdr:cNvPr>
        <cdr:cNvSpPr txBox="1"/>
      </cdr:nvSpPr>
      <cdr:spPr>
        <a:xfrm xmlns:a="http://schemas.openxmlformats.org/drawingml/2006/main">
          <a:off x="3259648" y="70682"/>
          <a:ext cx="394782" cy="27965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</a:t>
          </a:r>
          <a:endParaRPr lang="zh-CN" altLang="en-US" sz="16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0.14754</cdr:x>
      <cdr:y>0.0934</cdr:y>
    </cdr:from>
    <cdr:to>
      <cdr:x>0.1974</cdr:x>
      <cdr:y>0.13965</cdr:y>
    </cdr:to>
    <cdr:sp macro="" textlink="">
      <cdr:nvSpPr>
        <cdr:cNvPr id="3" name="文本框 1">
          <a:extLst xmlns:a="http://schemas.openxmlformats.org/drawingml/2006/main">
            <a:ext uri="{FF2B5EF4-FFF2-40B4-BE49-F238E27FC236}">
              <a16:creationId xmlns:a16="http://schemas.microsoft.com/office/drawing/2014/main" id="{AA4E2D07-93F0-43D4-B477-0C4287BE20F9}"/>
            </a:ext>
          </a:extLst>
        </cdr:cNvPr>
        <cdr:cNvSpPr txBox="1"/>
      </cdr:nvSpPr>
      <cdr:spPr>
        <a:xfrm xmlns:a="http://schemas.openxmlformats.org/drawingml/2006/main">
          <a:off x="815940" y="222198"/>
          <a:ext cx="275736" cy="1100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  <a:endParaRPr lang="zh-CN" altLang="en-US" sz="16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0.5</cdr:x>
      <cdr:y>0.71413</cdr:y>
    </cdr:from>
    <cdr:to>
      <cdr:x>0.55029</cdr:x>
      <cdr:y>0.80202</cdr:y>
    </cdr:to>
    <cdr:sp macro="" textlink="">
      <cdr:nvSpPr>
        <cdr:cNvPr id="4" name="文本框 1">
          <a:extLst xmlns:a="http://schemas.openxmlformats.org/drawingml/2006/main">
            <a:ext uri="{FF2B5EF4-FFF2-40B4-BE49-F238E27FC236}">
              <a16:creationId xmlns:a16="http://schemas.microsoft.com/office/drawing/2014/main" id="{01F0A4B8-D133-4ED8-B172-7C8C887545CF}"/>
            </a:ext>
          </a:extLst>
        </cdr:cNvPr>
        <cdr:cNvSpPr txBox="1"/>
      </cdr:nvSpPr>
      <cdr:spPr>
        <a:xfrm xmlns:a="http://schemas.openxmlformats.org/drawingml/2006/main">
          <a:off x="2765196" y="1698860"/>
          <a:ext cx="278108" cy="20908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</a:t>
          </a:r>
          <a:endParaRPr lang="zh-CN" altLang="en-US" sz="1600" dirty="0">
            <a:solidFill>
              <a:srgbClr val="00B05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474A1-89EE-46B5-BBC2-B823D5CE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9DA05D-53C4-404C-B9BC-AAF5FC902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9989B-C81B-4A36-A93F-A38C44C9A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9A88-19FC-4F2F-85C7-051691C015C7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0D021-D940-42A1-9D0D-1DDA44F1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DBC0C0-6A28-4357-8247-20651575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A6D4-66C1-4E0E-9FAF-F4565D4AB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2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6EFE8-0D1F-4958-A480-C6A6B5575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68267A-B23E-4882-B7E0-7C901440D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D7368-A238-4230-AF67-890C4301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9A88-19FC-4F2F-85C7-051691C015C7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F48CF-9048-422D-9CA9-65D74FF9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621C2-2649-40A6-A138-78BEC963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A6D4-66C1-4E0E-9FAF-F4565D4AB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91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077417-DC2A-419F-B169-575DB7C2A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B31FAB-322D-4390-B3D6-CCFF28454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58E58-D053-4ECA-A167-FE7BBCA8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9A88-19FC-4F2F-85C7-051691C015C7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78CB9-9B6D-44AA-B70F-8412DC18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A989B4-28FB-42EF-93BC-BE0BB16E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A6D4-66C1-4E0E-9FAF-F4565D4AB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46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D4E9D-64F0-4DC7-9175-2156EC27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BAA5E-3F28-40B5-B5B8-7E5EE971F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17837-F95B-4AAC-8392-25E84208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9A88-19FC-4F2F-85C7-051691C015C7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1E0B81-530B-4DDA-9157-782828801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771E6-6D3D-47F5-B729-05CBD6CE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A6D4-66C1-4E0E-9FAF-F4565D4AB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97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D62AF-02F2-4300-9B39-85394331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301A3A-E800-4394-B3F1-5D02DDB2E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852000-8F36-4040-9BE4-F90DA1BCD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9A88-19FC-4F2F-85C7-051691C015C7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F1F2C0-66E1-4E39-BFCC-502196A5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0AE01-673C-4597-8DC5-CC3A8E65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A6D4-66C1-4E0E-9FAF-F4565D4AB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74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A6217-598B-41B7-8A58-1912FCE5C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0CA93-95D2-4944-9BB1-91E956FB9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16C39F-659B-4A4C-B215-E8264DFB1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3602DF-36D7-4319-95B0-522D830A1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9A88-19FC-4F2F-85C7-051691C015C7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23F865-804E-47C9-AD49-4FA11E6C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3ADF1C-53A6-40DC-A826-D8C6C458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A6D4-66C1-4E0E-9FAF-F4565D4AB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19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74880-F27E-4D15-9936-37CC2FF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7F8B03-622F-4D75-A609-2F55F4EE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29F3AB-C47E-4E9D-9EFF-006D8A473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5ECFBE-07B4-4942-9AD9-BCB06E4BB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0FE11C-C095-472C-9FF6-566272384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95A58A-7407-4C0E-9CC6-2C885E8A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9A88-19FC-4F2F-85C7-051691C015C7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2E6718-6EA1-4A29-9945-8BFDEB53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CD9790-2E25-47E9-BA5B-5F669699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A6D4-66C1-4E0E-9FAF-F4565D4AB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53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B3B84-D5E0-4A38-9270-9029A574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7E2497-FFCC-4F81-A280-8B89FD06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9A88-19FC-4F2F-85C7-051691C015C7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023E63-3494-4A6A-AD00-4EAAA670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FA2AC0-155C-4F1F-9808-58024F1A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A6D4-66C1-4E0E-9FAF-F4565D4AB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83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FE356D-8A30-48C2-8880-718B85EE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9A88-19FC-4F2F-85C7-051691C015C7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87FCE5-3472-4CDB-B7C2-0176F291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269E67-EA21-4860-97D2-15848EB7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A6D4-66C1-4E0E-9FAF-F4565D4AB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56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6794C-A297-4615-8FF0-1D07549A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8931BE-2210-4081-A38C-A865CF00D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39F89E-9241-4C1A-9FFF-3DDC3F3C7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4E421C-5FB7-4204-8715-38247FDD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9A88-19FC-4F2F-85C7-051691C015C7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9D11E8-50D7-436B-B727-C3B3DA0D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76C589-CE46-4E60-BD45-89234ED0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A6D4-66C1-4E0E-9FAF-F4565D4AB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43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B5931-0933-48F9-B9E1-C52FFD2D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FFF051-9FC1-4AC7-8B78-BA5B77970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39AE1B-4ED2-4B97-A1F5-3391117F0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37218B-5E73-4662-B8F6-FC7D330B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9A88-19FC-4F2F-85C7-051691C015C7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66CB75-C4F0-4F4E-B0F2-424D24E1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5ED147-90C0-42FD-B146-E9B2FE7B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A6D4-66C1-4E0E-9FAF-F4565D4AB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7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364D48-F987-45BC-A972-14A023FF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7D4E10-9C48-4C1A-925D-864874EE7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2CFD3-AD46-43DE-8A45-C2EF13B82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B9A88-19FC-4F2F-85C7-051691C015C7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7B2433-F260-4468-80C7-34353AD05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F116D-3A78-476D-9634-A3D16CCCD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EA6D4-66C1-4E0E-9FAF-F4565D4AB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06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clipartkey.com/view/JRiiix_cartoon-bert-sesame-street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clipartkey.com/view/JRiiix_cartoon-bert-sesame-street/" TargetMode="Externa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DB076-DA36-43C0-8C83-9DABBB86D6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CCBECB-45C6-4C44-86E3-BDF74D6154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06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92E484F-7370-4446-B4CC-F62984F84821}"/>
              </a:ext>
            </a:extLst>
          </p:cNvPr>
          <p:cNvSpPr/>
          <p:nvPr/>
        </p:nvSpPr>
        <p:spPr>
          <a:xfrm>
            <a:off x="4284238" y="4644272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2D86B42-F427-4219-A2B2-8607F2CDCD93}"/>
              </a:ext>
            </a:extLst>
          </p:cNvPr>
          <p:cNvSpPr/>
          <p:nvPr/>
        </p:nvSpPr>
        <p:spPr>
          <a:xfrm>
            <a:off x="5682400" y="4694561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FFF9A45-40A6-447F-96A6-38CEF66320A9}"/>
              </a:ext>
            </a:extLst>
          </p:cNvPr>
          <p:cNvSpPr/>
          <p:nvPr/>
        </p:nvSpPr>
        <p:spPr>
          <a:xfrm>
            <a:off x="6717870" y="4650863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41569DD-15A9-43E5-9701-6F9A88B0F146}"/>
              </a:ext>
            </a:extLst>
          </p:cNvPr>
          <p:cNvSpPr/>
          <p:nvPr/>
        </p:nvSpPr>
        <p:spPr>
          <a:xfrm>
            <a:off x="6509602" y="3958472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EA0D303-F613-4584-B343-DB77D80CCC29}"/>
              </a:ext>
            </a:extLst>
          </p:cNvPr>
          <p:cNvSpPr/>
          <p:nvPr/>
        </p:nvSpPr>
        <p:spPr>
          <a:xfrm>
            <a:off x="5773125" y="4125803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00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82C206D-FA59-4841-AFD1-CC1F1444158E}"/>
              </a:ext>
            </a:extLst>
          </p:cNvPr>
          <p:cNvSpPr/>
          <p:nvPr/>
        </p:nvSpPr>
        <p:spPr>
          <a:xfrm>
            <a:off x="3941188" y="4192570"/>
            <a:ext cx="955642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A10921E-8D29-4E76-ACED-F2C46FB4F185}"/>
              </a:ext>
            </a:extLst>
          </p:cNvPr>
          <p:cNvSpPr/>
          <p:nvPr/>
        </p:nvSpPr>
        <p:spPr>
          <a:xfrm>
            <a:off x="6492901" y="3052713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A935490-791B-4C30-A06D-1F59A07F5F3C}"/>
              </a:ext>
            </a:extLst>
          </p:cNvPr>
          <p:cNvSpPr/>
          <p:nvPr/>
        </p:nvSpPr>
        <p:spPr>
          <a:xfrm>
            <a:off x="5945184" y="3565691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F7AA6D0-61F1-44BC-AE20-10425E67CE9F}"/>
              </a:ext>
            </a:extLst>
          </p:cNvPr>
          <p:cNvSpPr/>
          <p:nvPr/>
        </p:nvSpPr>
        <p:spPr>
          <a:xfrm>
            <a:off x="4674513" y="3656029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B05B8B4-AB52-4AD7-A752-5883BEA4DADC}"/>
              </a:ext>
            </a:extLst>
          </p:cNvPr>
          <p:cNvSpPr/>
          <p:nvPr/>
        </p:nvSpPr>
        <p:spPr>
          <a:xfrm>
            <a:off x="3941188" y="3257749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71464A7-40C8-4D79-B108-5E58080EE8A2}"/>
              </a:ext>
            </a:extLst>
          </p:cNvPr>
          <p:cNvSpPr/>
          <p:nvPr/>
        </p:nvSpPr>
        <p:spPr>
          <a:xfrm>
            <a:off x="6356422" y="2480821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E500359-A52B-4566-9968-6C16F1B59CAE}"/>
              </a:ext>
            </a:extLst>
          </p:cNvPr>
          <p:cNvSpPr/>
          <p:nvPr/>
        </p:nvSpPr>
        <p:spPr>
          <a:xfrm>
            <a:off x="5400777" y="2752627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C0AFE19-8A71-4F45-B5E8-2CED12DFF414}"/>
              </a:ext>
            </a:extLst>
          </p:cNvPr>
          <p:cNvSpPr/>
          <p:nvPr/>
        </p:nvSpPr>
        <p:spPr>
          <a:xfrm>
            <a:off x="4073160" y="2619083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FCEF278-493B-4558-A3AF-B5EEF5BB7A23}"/>
              </a:ext>
            </a:extLst>
          </p:cNvPr>
          <p:cNvSpPr/>
          <p:nvPr/>
        </p:nvSpPr>
        <p:spPr>
          <a:xfrm>
            <a:off x="5263446" y="2111607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1DF0521-29F6-49AD-867B-55EECE820465}"/>
              </a:ext>
            </a:extLst>
          </p:cNvPr>
          <p:cNvSpPr/>
          <p:nvPr/>
        </p:nvSpPr>
        <p:spPr>
          <a:xfrm>
            <a:off x="6519022" y="1670119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EB50D78-9738-4EA6-94FE-5772638E5811}"/>
              </a:ext>
            </a:extLst>
          </p:cNvPr>
          <p:cNvSpPr/>
          <p:nvPr/>
        </p:nvSpPr>
        <p:spPr>
          <a:xfrm>
            <a:off x="5400777" y="1591561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DE3F5F5-A273-41CB-B87F-0A7306AF9D03}"/>
              </a:ext>
            </a:extLst>
          </p:cNvPr>
          <p:cNvSpPr/>
          <p:nvPr/>
        </p:nvSpPr>
        <p:spPr>
          <a:xfrm>
            <a:off x="4161144" y="1989061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7646EDA-923E-45D9-965B-8549E0F1120A}"/>
              </a:ext>
            </a:extLst>
          </p:cNvPr>
          <p:cNvSpPr/>
          <p:nvPr/>
        </p:nvSpPr>
        <p:spPr>
          <a:xfrm>
            <a:off x="6692667" y="921470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62D6A91-0E44-4782-BA8E-C4252B32905C}"/>
              </a:ext>
            </a:extLst>
          </p:cNvPr>
          <p:cNvSpPr/>
          <p:nvPr/>
        </p:nvSpPr>
        <p:spPr>
          <a:xfrm>
            <a:off x="3813537" y="1201532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507B606-B000-4194-B32E-D9DB7CA89525}"/>
              </a:ext>
            </a:extLst>
          </p:cNvPr>
          <p:cNvSpPr/>
          <p:nvPr/>
        </p:nvSpPr>
        <p:spPr>
          <a:xfrm>
            <a:off x="4937297" y="864125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C5C0E4A-DC39-4203-B8DD-3B117DE09945}"/>
              </a:ext>
            </a:extLst>
          </p:cNvPr>
          <p:cNvSpPr/>
          <p:nvPr/>
        </p:nvSpPr>
        <p:spPr>
          <a:xfrm>
            <a:off x="6015079" y="664595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56F4176-1491-47C6-9B79-667E5B4641F8}"/>
              </a:ext>
            </a:extLst>
          </p:cNvPr>
          <p:cNvSpPr/>
          <p:nvPr/>
        </p:nvSpPr>
        <p:spPr>
          <a:xfrm>
            <a:off x="4392890" y="1178350"/>
            <a:ext cx="2780907" cy="75414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It's my first time on antidepressants …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F7AEF67-6528-40AD-9E7F-BEBA04F84EDE}"/>
              </a:ext>
            </a:extLst>
          </p:cNvPr>
          <p:cNvSpPr/>
          <p:nvPr/>
        </p:nvSpPr>
        <p:spPr>
          <a:xfrm>
            <a:off x="4290182" y="2183097"/>
            <a:ext cx="2971422" cy="75414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I'm a shitty person for doing it …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2CE8474-8C77-4FA2-B9C0-5A5FCAA83642}"/>
              </a:ext>
            </a:extLst>
          </p:cNvPr>
          <p:cNvSpPr/>
          <p:nvPr/>
        </p:nvSpPr>
        <p:spPr>
          <a:xfrm>
            <a:off x="4176119" y="3236437"/>
            <a:ext cx="3255269" cy="75414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trying but that happened, its very frustrating</a:t>
            </a:r>
          </a:p>
        </p:txBody>
      </p:sp>
      <p:sp>
        <p:nvSpPr>
          <p:cNvPr id="8" name="流程图: 卡片 7">
            <a:extLst>
              <a:ext uri="{FF2B5EF4-FFF2-40B4-BE49-F238E27FC236}">
                <a16:creationId xmlns:a16="http://schemas.microsoft.com/office/drawing/2014/main" id="{45871AFA-14CE-4C38-B0AA-E14BB6ACA948}"/>
              </a:ext>
            </a:extLst>
          </p:cNvPr>
          <p:cNvSpPr/>
          <p:nvPr/>
        </p:nvSpPr>
        <p:spPr>
          <a:xfrm>
            <a:off x="386208" y="1706545"/>
            <a:ext cx="2626442" cy="3456211"/>
          </a:xfrm>
          <a:prstGeom prst="flowChartPunchedCar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63489E1-1488-47B6-9D81-9D93352BCEDD}"/>
              </a:ext>
            </a:extLst>
          </p:cNvPr>
          <p:cNvSpPr/>
          <p:nvPr/>
        </p:nvSpPr>
        <p:spPr>
          <a:xfrm>
            <a:off x="4161145" y="584463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E28275F-111A-4B69-B2CB-88CC101A1823}"/>
              </a:ext>
            </a:extLst>
          </p:cNvPr>
          <p:cNvSpPr/>
          <p:nvPr/>
        </p:nvSpPr>
        <p:spPr>
          <a:xfrm>
            <a:off x="5203981" y="270238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50F239A-500C-4B73-9991-633599EDFD7A}"/>
              </a:ext>
            </a:extLst>
          </p:cNvPr>
          <p:cNvSpPr/>
          <p:nvPr/>
        </p:nvSpPr>
        <p:spPr>
          <a:xfrm>
            <a:off x="5143038" y="5231881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A331A7C-B6D0-4A4D-93E5-3FAFFFF2CF29}"/>
              </a:ext>
            </a:extLst>
          </p:cNvPr>
          <p:cNvSpPr/>
          <p:nvPr/>
        </p:nvSpPr>
        <p:spPr>
          <a:xfrm>
            <a:off x="3830575" y="5027935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9D36DF0-FC4D-4A15-8EAD-E651263F75D6}"/>
              </a:ext>
            </a:extLst>
          </p:cNvPr>
          <p:cNvSpPr/>
          <p:nvPr/>
        </p:nvSpPr>
        <p:spPr>
          <a:xfrm>
            <a:off x="6267694" y="5159310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EEACAC9-C0E5-4BE8-964A-293720B1D272}"/>
              </a:ext>
            </a:extLst>
          </p:cNvPr>
          <p:cNvSpPr/>
          <p:nvPr/>
        </p:nvSpPr>
        <p:spPr>
          <a:xfrm>
            <a:off x="4264716" y="4204667"/>
            <a:ext cx="3107901" cy="75414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crying at the end of Breakfast at </a:t>
            </a:r>
            <a:r>
              <a:rPr lang="en-US" altLang="zh-CN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Tiffanys</a:t>
            </a: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49D9B516-D224-42B7-A5FE-56E1E4F773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14" b="92952" l="10000" r="90000">
                        <a14:foregroundMark x1="42778" y1="46109" x2="44889" y2="45081"/>
                        <a14:foregroundMark x1="43889" y1="45521" x2="48444" y2="58590"/>
                        <a14:foregroundMark x1="46333" y1="51836" x2="41333" y2="54626"/>
                        <a14:foregroundMark x1="52667" y1="48018" x2="57111" y2="55653"/>
                        <a14:foregroundMark x1="36111" y1="84875" x2="67000" y2="83407"/>
                        <a14:foregroundMark x1="36556" y1="79736" x2="54333" y2="92952"/>
                        <a14:foregroundMark x1="53778" y1="47577" x2="58444" y2="54479"/>
                        <a14:foregroundMark x1="39222" y1="41263" x2="60000" y2="395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9495" t="6339" r="19795" b="6949"/>
          <a:stretch/>
        </p:blipFill>
        <p:spPr>
          <a:xfrm>
            <a:off x="8104249" y="387284"/>
            <a:ext cx="798099" cy="862553"/>
          </a:xfrm>
          <a:prstGeom prst="rect">
            <a:avLst/>
          </a:prstGeom>
        </p:spPr>
      </p:pic>
      <p:sp>
        <p:nvSpPr>
          <p:cNvPr id="42" name="流程图: 终止 41">
            <a:extLst>
              <a:ext uri="{FF2B5EF4-FFF2-40B4-BE49-F238E27FC236}">
                <a16:creationId xmlns:a16="http://schemas.microsoft.com/office/drawing/2014/main" id="{FD9A5B70-965B-4530-9721-6EA67CFE6550}"/>
              </a:ext>
            </a:extLst>
          </p:cNvPr>
          <p:cNvSpPr/>
          <p:nvPr/>
        </p:nvSpPr>
        <p:spPr>
          <a:xfrm>
            <a:off x="8864248" y="2480334"/>
            <a:ext cx="2245031" cy="116793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Warning on Apple ">
            <a:extLst>
              <a:ext uri="{FF2B5EF4-FFF2-40B4-BE49-F238E27FC236}">
                <a16:creationId xmlns:a16="http://schemas.microsoft.com/office/drawing/2014/main" id="{6A811F69-6F61-45B6-935A-ABB58D1EF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84" y="2575485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oman Health Worker on Apple iOS 14.6">
            <a:extLst>
              <a:ext uri="{FF2B5EF4-FFF2-40B4-BE49-F238E27FC236}">
                <a16:creationId xmlns:a16="http://schemas.microsoft.com/office/drawing/2014/main" id="{292A709D-5AF1-4ED8-A1E7-55D8220DD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16" y="406939"/>
            <a:ext cx="832693" cy="8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64DD591A-94D3-486B-8BB6-374960EA7856}"/>
              </a:ext>
            </a:extLst>
          </p:cNvPr>
          <p:cNvSpPr txBox="1"/>
          <p:nvPr/>
        </p:nvSpPr>
        <p:spPr>
          <a:xfrm>
            <a:off x="584602" y="1997415"/>
            <a:ext cx="25233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Feel Depressed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 Symptom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Guilty Feelings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Pessimism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BB12E57-19CA-466E-8078-F6086FEAAFF9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029040" y="1555422"/>
            <a:ext cx="1363850" cy="133956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77EE2A99-7A96-45BB-ADAB-17259187E957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029038" y="2560169"/>
            <a:ext cx="1261144" cy="11600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F8569B0-348A-4A92-9B4F-F6829DC7F88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012650" y="3613509"/>
            <a:ext cx="1163469" cy="51603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C798C01C-E1A6-454E-992F-9F464D21281F}"/>
              </a:ext>
            </a:extLst>
          </p:cNvPr>
          <p:cNvCxnSpPr>
            <a:cxnSpLocks/>
          </p:cNvCxnSpPr>
          <p:nvPr/>
        </p:nvCxnSpPr>
        <p:spPr>
          <a:xfrm flipH="1" flipV="1">
            <a:off x="3029039" y="4447442"/>
            <a:ext cx="1156688" cy="13429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直接连接符 1024">
            <a:extLst>
              <a:ext uri="{FF2B5EF4-FFF2-40B4-BE49-F238E27FC236}">
                <a16:creationId xmlns:a16="http://schemas.microsoft.com/office/drawing/2014/main" id="{C4A0E3E3-096A-43E1-A51B-39F64322434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73797" y="1555422"/>
            <a:ext cx="1787000" cy="11182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7D4E2848-BBC8-416F-BB69-007EB70819F8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7261604" y="2560169"/>
            <a:ext cx="1602644" cy="504135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025622D0-0B39-4308-86DA-3B36EF9EAA7E}"/>
              </a:ext>
            </a:extLst>
          </p:cNvPr>
          <p:cNvCxnSpPr>
            <a:cxnSpLocks/>
            <a:stCxn id="6" idx="3"/>
            <a:endCxn id="42" idx="1"/>
          </p:cNvCxnSpPr>
          <p:nvPr/>
        </p:nvCxnSpPr>
        <p:spPr>
          <a:xfrm flipV="1">
            <a:off x="7431388" y="3064304"/>
            <a:ext cx="1432860" cy="549205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B18A2AFD-9D25-4A15-8642-AE7532DCF901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372617" y="3389971"/>
            <a:ext cx="1587398" cy="1191768"/>
          </a:xfrm>
          <a:prstGeom prst="line">
            <a:avLst/>
          </a:prstGeom>
          <a:ln w="38100">
            <a:solidFill>
              <a:srgbClr val="FF000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文本框 1040">
            <a:extLst>
              <a:ext uri="{FF2B5EF4-FFF2-40B4-BE49-F238E27FC236}">
                <a16:creationId xmlns:a16="http://schemas.microsoft.com/office/drawing/2014/main" id="{787267D3-D396-4F8E-AD11-0C2F1B7EB821}"/>
              </a:ext>
            </a:extLst>
          </p:cNvPr>
          <p:cNvSpPr txBox="1"/>
          <p:nvPr/>
        </p:nvSpPr>
        <p:spPr>
          <a:xfrm>
            <a:off x="953731" y="637160"/>
            <a:ext cx="1691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Risky Posts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Screening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CC968AC-F67E-478E-81CA-FF1864EA7B53}"/>
              </a:ext>
            </a:extLst>
          </p:cNvPr>
          <p:cNvSpPr txBox="1"/>
          <p:nvPr/>
        </p:nvSpPr>
        <p:spPr>
          <a:xfrm>
            <a:off x="7705007" y="1638813"/>
            <a:ext cx="82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0.43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1E329BF-8FA9-455D-8213-A7421F94CB36}"/>
              </a:ext>
            </a:extLst>
          </p:cNvPr>
          <p:cNvSpPr txBox="1"/>
          <p:nvPr/>
        </p:nvSpPr>
        <p:spPr>
          <a:xfrm>
            <a:off x="9178344" y="637160"/>
            <a:ext cx="1610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Depression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949D90B-8BFE-493E-A1C2-600D4267F284}"/>
              </a:ext>
            </a:extLst>
          </p:cNvPr>
          <p:cNvSpPr txBox="1"/>
          <p:nvPr/>
        </p:nvSpPr>
        <p:spPr>
          <a:xfrm>
            <a:off x="7545335" y="2413108"/>
            <a:ext cx="82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0.27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5C378BF-4AF7-456B-933D-D826F6F59BF3}"/>
              </a:ext>
            </a:extLst>
          </p:cNvPr>
          <p:cNvSpPr txBox="1"/>
          <p:nvPr/>
        </p:nvSpPr>
        <p:spPr>
          <a:xfrm>
            <a:off x="7545335" y="3025516"/>
            <a:ext cx="82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2791339-DEAA-4041-B20E-4F14E85C838F}"/>
              </a:ext>
            </a:extLst>
          </p:cNvPr>
          <p:cNvSpPr txBox="1"/>
          <p:nvPr/>
        </p:nvSpPr>
        <p:spPr>
          <a:xfrm>
            <a:off x="7694172" y="3743614"/>
            <a:ext cx="82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B3774E5-4ED9-4084-85D5-E8FA47A5D11E}"/>
              </a:ext>
            </a:extLst>
          </p:cNvPr>
          <p:cNvSpPr/>
          <p:nvPr/>
        </p:nvSpPr>
        <p:spPr>
          <a:xfrm>
            <a:off x="8045323" y="4650863"/>
            <a:ext cx="3329563" cy="75414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Finally taking the plunge on a new </a:t>
            </a:r>
            <a:r>
              <a:rPr lang="en-US" altLang="zh-CN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Pokemon</a:t>
            </a: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C3EEDFF-1A4E-4EA2-9F7E-2304F0EC5192}"/>
              </a:ext>
            </a:extLst>
          </p:cNvPr>
          <p:cNvCxnSpPr>
            <a:cxnSpLocks/>
          </p:cNvCxnSpPr>
          <p:nvPr/>
        </p:nvCxnSpPr>
        <p:spPr>
          <a:xfrm flipV="1">
            <a:off x="7700554" y="4639264"/>
            <a:ext cx="461423" cy="146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5DCF92C-9DDF-4DDF-A475-C21CD71C0F9B}"/>
              </a:ext>
            </a:extLst>
          </p:cNvPr>
          <p:cNvCxnSpPr>
            <a:cxnSpLocks/>
          </p:cNvCxnSpPr>
          <p:nvPr/>
        </p:nvCxnSpPr>
        <p:spPr>
          <a:xfrm>
            <a:off x="7595147" y="5129194"/>
            <a:ext cx="467779" cy="26421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89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C4F7973-AEDE-4CE9-B1EA-6E67A61A0D1A}"/>
              </a:ext>
            </a:extLst>
          </p:cNvPr>
          <p:cNvSpPr/>
          <p:nvPr/>
        </p:nvSpPr>
        <p:spPr>
          <a:xfrm>
            <a:off x="1696825" y="2622931"/>
            <a:ext cx="8667604" cy="5183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Encoder (Transformer)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2A21B23-B026-40A9-8C3B-CBBD24986A41}"/>
              </a:ext>
            </a:extLst>
          </p:cNvPr>
          <p:cNvSpPr/>
          <p:nvPr/>
        </p:nvSpPr>
        <p:spPr>
          <a:xfrm>
            <a:off x="1696825" y="3974718"/>
            <a:ext cx="2697295" cy="51837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Encoder (BERT)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A3DC92E-AC7E-4597-9BF3-9B4D311B1D7A}"/>
              </a:ext>
            </a:extLst>
          </p:cNvPr>
          <p:cNvSpPr/>
          <p:nvPr/>
        </p:nvSpPr>
        <p:spPr>
          <a:xfrm>
            <a:off x="7667134" y="3952012"/>
            <a:ext cx="2697295" cy="51837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Encoder (BERT)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流程图: 或者 7">
            <a:extLst>
              <a:ext uri="{FF2B5EF4-FFF2-40B4-BE49-F238E27FC236}">
                <a16:creationId xmlns:a16="http://schemas.microsoft.com/office/drawing/2014/main" id="{0A93B942-86F5-4670-B5DA-D053F23FEF67}"/>
              </a:ext>
            </a:extLst>
          </p:cNvPr>
          <p:cNvSpPr/>
          <p:nvPr/>
        </p:nvSpPr>
        <p:spPr>
          <a:xfrm>
            <a:off x="5644565" y="986298"/>
            <a:ext cx="518377" cy="518377"/>
          </a:xfrm>
          <a:prstGeom prst="flowChar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C55F68-9204-4DAB-A482-044866CA2162}"/>
              </a:ext>
            </a:extLst>
          </p:cNvPr>
          <p:cNvSpPr txBox="1"/>
          <p:nvPr/>
        </p:nvSpPr>
        <p:spPr>
          <a:xfrm>
            <a:off x="4394120" y="3974718"/>
            <a:ext cx="3048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18008F2-5C61-4D47-A774-A7B298053C6D}"/>
                  </a:ext>
                </a:extLst>
              </p:cNvPr>
              <p:cNvSpPr txBox="1"/>
              <p:nvPr/>
            </p:nvSpPr>
            <p:spPr>
              <a:xfrm>
                <a:off x="8116700" y="4655805"/>
                <a:ext cx="17981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18008F2-5C61-4D47-A774-A7B298053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00" y="4655805"/>
                <a:ext cx="1798162" cy="400110"/>
              </a:xfrm>
              <a:prstGeom prst="rect">
                <a:avLst/>
              </a:prstGeom>
              <a:blipFill>
                <a:blip r:embed="rId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BAD7237-AC71-4734-8CB8-F79FC998AAF4}"/>
                  </a:ext>
                </a:extLst>
              </p:cNvPr>
              <p:cNvSpPr txBox="1"/>
              <p:nvPr/>
            </p:nvSpPr>
            <p:spPr>
              <a:xfrm>
                <a:off x="2146391" y="4655805"/>
                <a:ext cx="17981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BAD7237-AC71-4734-8CB8-F79FC998A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391" y="4655805"/>
                <a:ext cx="1798162" cy="400110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FFDAB30-6504-4F4E-AD0D-A269646232D1}"/>
              </a:ext>
            </a:extLst>
          </p:cNvPr>
          <p:cNvCxnSpPr/>
          <p:nvPr/>
        </p:nvCxnSpPr>
        <p:spPr>
          <a:xfrm flipV="1">
            <a:off x="9015780" y="4462381"/>
            <a:ext cx="1" cy="23891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7A705C8-A1EA-4938-8501-F42C00212E37}"/>
              </a:ext>
            </a:extLst>
          </p:cNvPr>
          <p:cNvSpPr txBox="1"/>
          <p:nvPr/>
        </p:nvSpPr>
        <p:spPr>
          <a:xfrm>
            <a:off x="4394119" y="4655805"/>
            <a:ext cx="3048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3393D1F-F686-49F8-8663-F92ECE326DA0}"/>
                  </a:ext>
                </a:extLst>
              </p:cNvPr>
              <p:cNvSpPr txBox="1"/>
              <p:nvPr/>
            </p:nvSpPr>
            <p:spPr>
              <a:xfrm>
                <a:off x="2850762" y="3330484"/>
                <a:ext cx="5402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3393D1F-F686-49F8-8663-F92ECE326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762" y="3330484"/>
                <a:ext cx="540248" cy="4001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F2AE141-B5CB-4759-9016-73C76862A823}"/>
              </a:ext>
            </a:extLst>
          </p:cNvPr>
          <p:cNvCxnSpPr/>
          <p:nvPr/>
        </p:nvCxnSpPr>
        <p:spPr>
          <a:xfrm flipV="1">
            <a:off x="3045471" y="3727800"/>
            <a:ext cx="1" cy="23891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3CBCB54-AC13-4FCA-9C45-C50D4F0EF7B2}"/>
                  </a:ext>
                </a:extLst>
              </p:cNvPr>
              <p:cNvSpPr txBox="1"/>
              <p:nvPr/>
            </p:nvSpPr>
            <p:spPr>
              <a:xfrm>
                <a:off x="8800992" y="3306714"/>
                <a:ext cx="5402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3CBCB54-AC13-4FCA-9C45-C50D4F0EF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992" y="3306714"/>
                <a:ext cx="540248" cy="4001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67DFC63-8AE6-4F56-8495-3C78358FE169}"/>
              </a:ext>
            </a:extLst>
          </p:cNvPr>
          <p:cNvCxnSpPr/>
          <p:nvPr/>
        </p:nvCxnSpPr>
        <p:spPr>
          <a:xfrm flipV="1">
            <a:off x="8995701" y="3704030"/>
            <a:ext cx="1" cy="23891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32C51A0-A198-48ED-B090-8E939C6F2C78}"/>
                  </a:ext>
                </a:extLst>
              </p:cNvPr>
              <p:cNvSpPr txBox="1"/>
              <p:nvPr/>
            </p:nvSpPr>
            <p:spPr>
              <a:xfrm>
                <a:off x="2850762" y="1965330"/>
                <a:ext cx="5402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32C51A0-A198-48ED-B090-8E939C6F2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762" y="1965330"/>
                <a:ext cx="540248" cy="400110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913DCE8-8408-43CE-B156-A7374E625443}"/>
              </a:ext>
            </a:extLst>
          </p:cNvPr>
          <p:cNvCxnSpPr/>
          <p:nvPr/>
        </p:nvCxnSpPr>
        <p:spPr>
          <a:xfrm flipV="1">
            <a:off x="3045471" y="2393126"/>
            <a:ext cx="1" cy="23891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305FA63-75F3-463E-95DF-5822A56144B6}"/>
                  </a:ext>
                </a:extLst>
              </p:cNvPr>
              <p:cNvSpPr txBox="1"/>
              <p:nvPr/>
            </p:nvSpPr>
            <p:spPr>
              <a:xfrm>
                <a:off x="8800992" y="1941560"/>
                <a:ext cx="5402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305FA63-75F3-463E-95DF-5822A5614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992" y="1941560"/>
                <a:ext cx="540248" cy="400110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1E00A5E-37A2-483D-80B7-031C7E1BB4D8}"/>
              </a:ext>
            </a:extLst>
          </p:cNvPr>
          <p:cNvCxnSpPr/>
          <p:nvPr/>
        </p:nvCxnSpPr>
        <p:spPr>
          <a:xfrm flipV="1">
            <a:off x="8995701" y="2376976"/>
            <a:ext cx="1" cy="23891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D15742D-74C4-4304-A923-965D43C6D9A2}"/>
                  </a:ext>
                </a:extLst>
              </p:cNvPr>
              <p:cNvSpPr txBox="1"/>
              <p:nvPr/>
            </p:nvSpPr>
            <p:spPr>
              <a:xfrm>
                <a:off x="4694552" y="3315244"/>
                <a:ext cx="29274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…         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D15742D-74C4-4304-A923-965D43C6D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552" y="3315244"/>
                <a:ext cx="2927463" cy="400110"/>
              </a:xfrm>
              <a:prstGeom prst="rect">
                <a:avLst/>
              </a:prstGeom>
              <a:blipFill>
                <a:blip r:embed="rId8"/>
                <a:stretch>
                  <a:fillRect l="-27292" r="-23750"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D0B6EBC-1B96-4E21-8B3B-3A346524AD03}"/>
                  </a:ext>
                </a:extLst>
              </p:cNvPr>
              <p:cNvSpPr txBox="1"/>
              <p:nvPr/>
            </p:nvSpPr>
            <p:spPr>
              <a:xfrm>
                <a:off x="4694552" y="1957841"/>
                <a:ext cx="29274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…          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D0B6EBC-1B96-4E21-8B3B-3A346524A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552" y="1957841"/>
                <a:ext cx="2927463" cy="400110"/>
              </a:xfrm>
              <a:prstGeom prst="rect">
                <a:avLst/>
              </a:prstGeom>
              <a:blipFill>
                <a:blip r:embed="rId9"/>
                <a:stretch>
                  <a:fillRect l="-27292" r="-23750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79B17D0-6B39-4747-B0B8-C911BCC84BD7}"/>
              </a:ext>
            </a:extLst>
          </p:cNvPr>
          <p:cNvCxnSpPr>
            <a:cxnSpLocks/>
            <a:stCxn id="25" idx="0"/>
            <a:endCxn id="8" idx="2"/>
          </p:cNvCxnSpPr>
          <p:nvPr/>
        </p:nvCxnSpPr>
        <p:spPr>
          <a:xfrm flipV="1">
            <a:off x="3120886" y="1245487"/>
            <a:ext cx="2523679" cy="7198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A71DFBE-6350-4178-B504-E5C93E4C9814}"/>
              </a:ext>
            </a:extLst>
          </p:cNvPr>
          <p:cNvCxnSpPr>
            <a:cxnSpLocks/>
          </p:cNvCxnSpPr>
          <p:nvPr/>
        </p:nvCxnSpPr>
        <p:spPr>
          <a:xfrm flipV="1">
            <a:off x="4185492" y="1354757"/>
            <a:ext cx="1474313" cy="626854"/>
          </a:xfrm>
          <a:prstGeom prst="line">
            <a:avLst/>
          </a:prstGeom>
          <a:ln w="19050">
            <a:solidFill>
              <a:srgbClr val="FF00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A3B4A53-33A4-4A25-ADE4-1FBB6FE421CB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5165889" y="1428760"/>
            <a:ext cx="554591" cy="529081"/>
          </a:xfrm>
          <a:prstGeom prst="line">
            <a:avLst/>
          </a:prstGeom>
          <a:ln w="19050">
            <a:solidFill>
              <a:srgbClr val="FF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593965B-0D24-4A9F-81F7-98ECE9F109EA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5903753" y="1504675"/>
            <a:ext cx="1" cy="436885"/>
          </a:xfrm>
          <a:prstGeom prst="line">
            <a:avLst/>
          </a:prstGeom>
          <a:ln w="19050">
            <a:solidFill>
              <a:srgbClr val="FF0000">
                <a:alpha val="1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45D3D8A-F9BE-442C-8809-DE9DBD4849EA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6087027" y="1428760"/>
            <a:ext cx="610953" cy="5528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3A03922-7CEC-4DA2-A6D2-A9919D98C71C}"/>
              </a:ext>
            </a:extLst>
          </p:cNvPr>
          <p:cNvCxnSpPr>
            <a:cxnSpLocks/>
          </p:cNvCxnSpPr>
          <p:nvPr/>
        </p:nvCxnSpPr>
        <p:spPr>
          <a:xfrm flipH="1" flipV="1">
            <a:off x="6153718" y="1348078"/>
            <a:ext cx="1468297" cy="685678"/>
          </a:xfrm>
          <a:prstGeom prst="line">
            <a:avLst/>
          </a:prstGeom>
          <a:ln w="19050">
            <a:solidFill>
              <a:srgbClr val="FF00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1AC88A4-459D-4CEB-B76F-04D8EA8A8CC8}"/>
              </a:ext>
            </a:extLst>
          </p:cNvPr>
          <p:cNvCxnSpPr>
            <a:cxnSpLocks/>
            <a:stCxn id="27" idx="0"/>
            <a:endCxn id="8" idx="6"/>
          </p:cNvCxnSpPr>
          <p:nvPr/>
        </p:nvCxnSpPr>
        <p:spPr>
          <a:xfrm flipH="1" flipV="1">
            <a:off x="6162942" y="1245487"/>
            <a:ext cx="2908174" cy="696073"/>
          </a:xfrm>
          <a:prstGeom prst="line">
            <a:avLst/>
          </a:prstGeom>
          <a:ln w="19050">
            <a:solidFill>
              <a:srgbClr val="FF000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06623B9-D4F4-41DC-89B3-91E73B2FFE61}"/>
                  </a:ext>
                </a:extLst>
              </p:cNvPr>
              <p:cNvSpPr txBox="1"/>
              <p:nvPr/>
            </p:nvSpPr>
            <p:spPr>
              <a:xfrm>
                <a:off x="5675045" y="419762"/>
                <a:ext cx="5402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06623B9-D4F4-41DC-89B3-91E73B2FF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045" y="419762"/>
                <a:ext cx="54024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本框 59">
            <a:extLst>
              <a:ext uri="{FF2B5EF4-FFF2-40B4-BE49-F238E27FC236}">
                <a16:creationId xmlns:a16="http://schemas.microsoft.com/office/drawing/2014/main" id="{21DB9090-3B7B-4250-9ADD-C3BE942FCBE7}"/>
              </a:ext>
            </a:extLst>
          </p:cNvPr>
          <p:cNvSpPr txBox="1"/>
          <p:nvPr/>
        </p:nvSpPr>
        <p:spPr>
          <a:xfrm>
            <a:off x="4087852" y="941366"/>
            <a:ext cx="169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28CAFAF1-9CCB-4091-8FD6-E7A8A7358D94}"/>
              </a:ext>
            </a:extLst>
          </p:cNvPr>
          <p:cNvCxnSpPr/>
          <p:nvPr/>
        </p:nvCxnSpPr>
        <p:spPr>
          <a:xfrm flipV="1">
            <a:off x="5912988" y="740162"/>
            <a:ext cx="1" cy="23891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8590EA0-264B-41C4-BCFE-92403570F613}"/>
              </a:ext>
            </a:extLst>
          </p:cNvPr>
          <p:cNvCxnSpPr/>
          <p:nvPr/>
        </p:nvCxnSpPr>
        <p:spPr>
          <a:xfrm flipV="1">
            <a:off x="4104558" y="2376976"/>
            <a:ext cx="1" cy="23891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6B2724A4-CF34-46AC-B35A-BDD0DAD44186}"/>
              </a:ext>
            </a:extLst>
          </p:cNvPr>
          <p:cNvCxnSpPr/>
          <p:nvPr/>
        </p:nvCxnSpPr>
        <p:spPr>
          <a:xfrm flipV="1">
            <a:off x="5135408" y="2382202"/>
            <a:ext cx="1" cy="23891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4C5A9DD3-7160-4360-829C-6320A94DAD5F}"/>
              </a:ext>
            </a:extLst>
          </p:cNvPr>
          <p:cNvCxnSpPr/>
          <p:nvPr/>
        </p:nvCxnSpPr>
        <p:spPr>
          <a:xfrm flipV="1">
            <a:off x="6877788" y="2376976"/>
            <a:ext cx="1" cy="23891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3A06E8E-89B7-4A1A-97D9-E630996ED935}"/>
              </a:ext>
            </a:extLst>
          </p:cNvPr>
          <p:cNvCxnSpPr/>
          <p:nvPr/>
        </p:nvCxnSpPr>
        <p:spPr>
          <a:xfrm flipV="1">
            <a:off x="7964314" y="2376976"/>
            <a:ext cx="1" cy="23891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355E4634-24CD-43EF-A702-4D508AFB5DE5}"/>
              </a:ext>
            </a:extLst>
          </p:cNvPr>
          <p:cNvCxnSpPr/>
          <p:nvPr/>
        </p:nvCxnSpPr>
        <p:spPr>
          <a:xfrm flipV="1">
            <a:off x="3045470" y="3141154"/>
            <a:ext cx="1" cy="23891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78361B07-CCBB-4C28-92DF-0BC265F18304}"/>
              </a:ext>
            </a:extLst>
          </p:cNvPr>
          <p:cNvCxnSpPr/>
          <p:nvPr/>
        </p:nvCxnSpPr>
        <p:spPr>
          <a:xfrm flipV="1">
            <a:off x="8995700" y="3140244"/>
            <a:ext cx="1" cy="23891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95A3585C-D703-4BA8-9083-F65865CED0FB}"/>
              </a:ext>
            </a:extLst>
          </p:cNvPr>
          <p:cNvCxnSpPr/>
          <p:nvPr/>
        </p:nvCxnSpPr>
        <p:spPr>
          <a:xfrm flipV="1">
            <a:off x="4104557" y="3140244"/>
            <a:ext cx="1" cy="23891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C12EC37-70A3-4CD5-B324-62C7810136C6}"/>
              </a:ext>
            </a:extLst>
          </p:cNvPr>
          <p:cNvCxnSpPr/>
          <p:nvPr/>
        </p:nvCxnSpPr>
        <p:spPr>
          <a:xfrm flipV="1">
            <a:off x="5135407" y="3145470"/>
            <a:ext cx="1" cy="23891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B1E5A84F-E0DD-409F-BFEB-4AEB44E07504}"/>
              </a:ext>
            </a:extLst>
          </p:cNvPr>
          <p:cNvCxnSpPr/>
          <p:nvPr/>
        </p:nvCxnSpPr>
        <p:spPr>
          <a:xfrm flipV="1">
            <a:off x="6877787" y="3140244"/>
            <a:ext cx="1" cy="23891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7FE8DDAF-7632-4DB7-9288-6007B64FEEE9}"/>
              </a:ext>
            </a:extLst>
          </p:cNvPr>
          <p:cNvCxnSpPr/>
          <p:nvPr/>
        </p:nvCxnSpPr>
        <p:spPr>
          <a:xfrm flipV="1">
            <a:off x="7964313" y="3140244"/>
            <a:ext cx="1" cy="23891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3690903C-5FBD-4B0E-A542-0B4D22307F2B}"/>
              </a:ext>
            </a:extLst>
          </p:cNvPr>
          <p:cNvCxnSpPr/>
          <p:nvPr/>
        </p:nvCxnSpPr>
        <p:spPr>
          <a:xfrm flipV="1">
            <a:off x="3045470" y="4501103"/>
            <a:ext cx="1" cy="23891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74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808319E-B5FA-4D99-B0BE-3CC4A6F1F31F}"/>
              </a:ext>
            </a:extLst>
          </p:cNvPr>
          <p:cNvCxnSpPr>
            <a:cxnSpLocks/>
          </p:cNvCxnSpPr>
          <p:nvPr/>
        </p:nvCxnSpPr>
        <p:spPr>
          <a:xfrm>
            <a:off x="1080000" y="329940"/>
            <a:ext cx="108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3954077-70F2-42D5-A7EB-2A5C927E5529}"/>
              </a:ext>
            </a:extLst>
          </p:cNvPr>
          <p:cNvCxnSpPr>
            <a:cxnSpLocks/>
          </p:cNvCxnSpPr>
          <p:nvPr/>
        </p:nvCxnSpPr>
        <p:spPr>
          <a:xfrm>
            <a:off x="1080000" y="897119"/>
            <a:ext cx="108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10" descr="Woman Health Worker on Apple iOS 14.6">
            <a:extLst>
              <a:ext uri="{FF2B5EF4-FFF2-40B4-BE49-F238E27FC236}">
                <a16:creationId xmlns:a16="http://schemas.microsoft.com/office/drawing/2014/main" id="{472AFC1F-D92C-4D0C-A556-B34C452A8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84" y="1070343"/>
            <a:ext cx="615089" cy="61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B63D65-9E7D-4945-9C4D-6680692395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14" b="92952" l="10000" r="90000">
                        <a14:foregroundMark x1="42778" y1="46109" x2="44889" y2="45081"/>
                        <a14:foregroundMark x1="43889" y1="45521" x2="48444" y2="58590"/>
                        <a14:foregroundMark x1="46333" y1="51836" x2="41333" y2="54626"/>
                        <a14:foregroundMark x1="52667" y1="48018" x2="57111" y2="55653"/>
                        <a14:foregroundMark x1="36111" y1="84875" x2="67000" y2="83407"/>
                        <a14:foregroundMark x1="36556" y1="79736" x2="54333" y2="92952"/>
                        <a14:foregroundMark x1="53778" y1="47577" x2="58444" y2="54479"/>
                        <a14:foregroundMark x1="39222" y1="41263" x2="60000" y2="395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9495" t="6339" r="19795" b="6949"/>
          <a:stretch/>
        </p:blipFill>
        <p:spPr>
          <a:xfrm>
            <a:off x="324865" y="4491875"/>
            <a:ext cx="569127" cy="615089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C12E81C-A915-4A5F-A4B6-65755F10309A}"/>
              </a:ext>
            </a:extLst>
          </p:cNvPr>
          <p:cNvCxnSpPr/>
          <p:nvPr/>
        </p:nvCxnSpPr>
        <p:spPr>
          <a:xfrm>
            <a:off x="1080000" y="6542204"/>
            <a:ext cx="108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AC0531C-0A5B-4198-ABCC-DAF2343B5AA4}"/>
              </a:ext>
            </a:extLst>
          </p:cNvPr>
          <p:cNvCxnSpPr>
            <a:cxnSpLocks/>
          </p:cNvCxnSpPr>
          <p:nvPr/>
        </p:nvCxnSpPr>
        <p:spPr>
          <a:xfrm flipV="1">
            <a:off x="1244338" y="5525043"/>
            <a:ext cx="0" cy="124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4CE47E2-3A9C-4826-8DBD-3D881B07804A}"/>
              </a:ext>
            </a:extLst>
          </p:cNvPr>
          <p:cNvCxnSpPr/>
          <p:nvPr/>
        </p:nvCxnSpPr>
        <p:spPr>
          <a:xfrm>
            <a:off x="1080000" y="6033153"/>
            <a:ext cx="10800000" cy="0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D262B91F-76A0-4727-8A89-0045BB570003}"/>
              </a:ext>
            </a:extLst>
          </p:cNvPr>
          <p:cNvSpPr/>
          <p:nvPr/>
        </p:nvSpPr>
        <p:spPr>
          <a:xfrm>
            <a:off x="1753386" y="2073892"/>
            <a:ext cx="1150070" cy="2068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D44C56A-00B3-44F5-A962-5E7A270C3814}"/>
              </a:ext>
            </a:extLst>
          </p:cNvPr>
          <p:cNvSpPr/>
          <p:nvPr/>
        </p:nvSpPr>
        <p:spPr>
          <a:xfrm>
            <a:off x="1791093" y="3637503"/>
            <a:ext cx="107465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 0.6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393114E-0E35-46C1-A885-C9BC312106B0}"/>
              </a:ext>
            </a:extLst>
          </p:cNvPr>
          <p:cNvSpPr/>
          <p:nvPr/>
        </p:nvSpPr>
        <p:spPr>
          <a:xfrm>
            <a:off x="4533482" y="2073892"/>
            <a:ext cx="1150070" cy="2068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B1F6296-8DE3-4CC6-BE27-41564264C67A}"/>
              </a:ext>
            </a:extLst>
          </p:cNvPr>
          <p:cNvSpPr/>
          <p:nvPr/>
        </p:nvSpPr>
        <p:spPr>
          <a:xfrm>
            <a:off x="4571189" y="3637503"/>
            <a:ext cx="107465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 0.6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BE3A30B-C5F9-40A3-88DC-B5FD5A76F96F}"/>
              </a:ext>
            </a:extLst>
          </p:cNvPr>
          <p:cNvSpPr/>
          <p:nvPr/>
        </p:nvSpPr>
        <p:spPr>
          <a:xfrm>
            <a:off x="4571189" y="3133112"/>
            <a:ext cx="1074656" cy="461185"/>
          </a:xfrm>
          <a:prstGeom prst="round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0.3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C2E4C9F-D40B-49B2-95E6-3667909AE7B0}"/>
              </a:ext>
            </a:extLst>
          </p:cNvPr>
          <p:cNvSpPr/>
          <p:nvPr/>
        </p:nvSpPr>
        <p:spPr>
          <a:xfrm>
            <a:off x="4571189" y="2629141"/>
            <a:ext cx="107465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0.5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7720E38-E287-4BF3-A426-DED37F97E6A3}"/>
              </a:ext>
            </a:extLst>
          </p:cNvPr>
          <p:cNvSpPr/>
          <p:nvPr/>
        </p:nvSpPr>
        <p:spPr>
          <a:xfrm>
            <a:off x="4571189" y="2141498"/>
            <a:ext cx="1074656" cy="461185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 0.8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B3C0612-5871-4A2C-AFBE-0E510F98956D}"/>
              </a:ext>
            </a:extLst>
          </p:cNvPr>
          <p:cNvSpPr/>
          <p:nvPr/>
        </p:nvSpPr>
        <p:spPr>
          <a:xfrm>
            <a:off x="7245480" y="2073892"/>
            <a:ext cx="1150070" cy="2068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990989D-C644-4BC3-9278-6CA2C7638107}"/>
              </a:ext>
            </a:extLst>
          </p:cNvPr>
          <p:cNvSpPr/>
          <p:nvPr/>
        </p:nvSpPr>
        <p:spPr>
          <a:xfrm>
            <a:off x="7283187" y="3637503"/>
            <a:ext cx="107465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 0.6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6E39430-C69E-4711-B9E5-4D1666978840}"/>
              </a:ext>
            </a:extLst>
          </p:cNvPr>
          <p:cNvSpPr/>
          <p:nvPr/>
        </p:nvSpPr>
        <p:spPr>
          <a:xfrm>
            <a:off x="7283187" y="3133112"/>
            <a:ext cx="1074656" cy="461185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 0.8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70698D5E-622F-4701-83F5-75B435AB9F7D}"/>
              </a:ext>
            </a:extLst>
          </p:cNvPr>
          <p:cNvSpPr/>
          <p:nvPr/>
        </p:nvSpPr>
        <p:spPr>
          <a:xfrm>
            <a:off x="7283187" y="2629141"/>
            <a:ext cx="1074656" cy="461185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 0.9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B591EFB-2A24-40D2-8A62-AF73BEBA8B59}"/>
              </a:ext>
            </a:extLst>
          </p:cNvPr>
          <p:cNvSpPr/>
          <p:nvPr/>
        </p:nvSpPr>
        <p:spPr>
          <a:xfrm>
            <a:off x="7283187" y="2141498"/>
            <a:ext cx="1074656" cy="461185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7: 0.9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9EDB3BF-926C-4475-847F-DEDC5C4CF909}"/>
              </a:ext>
            </a:extLst>
          </p:cNvPr>
          <p:cNvSpPr/>
          <p:nvPr/>
        </p:nvSpPr>
        <p:spPr>
          <a:xfrm>
            <a:off x="9519739" y="2073892"/>
            <a:ext cx="1150070" cy="2068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7876F1D7-12BE-42CB-9124-F21343E1DA23}"/>
              </a:ext>
            </a:extLst>
          </p:cNvPr>
          <p:cNvSpPr/>
          <p:nvPr/>
        </p:nvSpPr>
        <p:spPr>
          <a:xfrm>
            <a:off x="9557446" y="3637503"/>
            <a:ext cx="107465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 0.6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B0E0B27-328D-4DE1-A142-B6BA99B73388}"/>
              </a:ext>
            </a:extLst>
          </p:cNvPr>
          <p:cNvSpPr/>
          <p:nvPr/>
        </p:nvSpPr>
        <p:spPr>
          <a:xfrm>
            <a:off x="9557446" y="3133112"/>
            <a:ext cx="1074656" cy="461185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 0.8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BC047D7A-D8E2-4EAA-A9FB-B84061810864}"/>
              </a:ext>
            </a:extLst>
          </p:cNvPr>
          <p:cNvSpPr/>
          <p:nvPr/>
        </p:nvSpPr>
        <p:spPr>
          <a:xfrm>
            <a:off x="9557446" y="2629141"/>
            <a:ext cx="1074656" cy="461185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 0.9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0EC2E05D-F017-4269-9E4A-3B2EFCF2F51C}"/>
              </a:ext>
            </a:extLst>
          </p:cNvPr>
          <p:cNvSpPr/>
          <p:nvPr/>
        </p:nvSpPr>
        <p:spPr>
          <a:xfrm>
            <a:off x="9557446" y="2141498"/>
            <a:ext cx="1074656" cy="461185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7: 0.9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D4FB21F7-023A-4C63-87CB-0FFE46188681}"/>
              </a:ext>
            </a:extLst>
          </p:cNvPr>
          <p:cNvSpPr/>
          <p:nvPr/>
        </p:nvSpPr>
        <p:spPr>
          <a:xfrm>
            <a:off x="1349792" y="382154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79A51164-7A7D-4552-B9D4-32E10B4BC965}"/>
              </a:ext>
            </a:extLst>
          </p:cNvPr>
          <p:cNvSpPr/>
          <p:nvPr/>
        </p:nvSpPr>
        <p:spPr>
          <a:xfrm>
            <a:off x="2041783" y="372727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15AEC998-6D83-4EBF-BCB3-47D8C19FD725}"/>
              </a:ext>
            </a:extLst>
          </p:cNvPr>
          <p:cNvSpPr/>
          <p:nvPr/>
        </p:nvSpPr>
        <p:spPr>
          <a:xfrm>
            <a:off x="2747035" y="382154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69005DB-0155-4D62-8107-4BF75003CAD2}"/>
              </a:ext>
            </a:extLst>
          </p:cNvPr>
          <p:cNvSpPr/>
          <p:nvPr/>
        </p:nvSpPr>
        <p:spPr>
          <a:xfrm>
            <a:off x="3452287" y="393148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E1177FE1-278F-4738-BE73-5697AEFC80B9}"/>
              </a:ext>
            </a:extLst>
          </p:cNvPr>
          <p:cNvSpPr/>
          <p:nvPr/>
        </p:nvSpPr>
        <p:spPr>
          <a:xfrm>
            <a:off x="4157539" y="382154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25EFCFAA-8D89-4FB3-823C-860F4E77F250}"/>
              </a:ext>
            </a:extLst>
          </p:cNvPr>
          <p:cNvSpPr/>
          <p:nvPr/>
        </p:nvSpPr>
        <p:spPr>
          <a:xfrm>
            <a:off x="4849530" y="391584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34628FD6-7506-4884-A97F-9023A9A19634}"/>
              </a:ext>
            </a:extLst>
          </p:cNvPr>
          <p:cNvSpPr/>
          <p:nvPr/>
        </p:nvSpPr>
        <p:spPr>
          <a:xfrm>
            <a:off x="5522724" y="382996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CFDCD92-5045-4CB7-8E45-5A73828E4AA0}"/>
              </a:ext>
            </a:extLst>
          </p:cNvPr>
          <p:cNvSpPr/>
          <p:nvPr/>
        </p:nvSpPr>
        <p:spPr>
          <a:xfrm>
            <a:off x="6227976" y="392423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DA185866-9F0B-44E4-A234-796672BA6EB8}"/>
              </a:ext>
            </a:extLst>
          </p:cNvPr>
          <p:cNvSpPr/>
          <p:nvPr/>
        </p:nvSpPr>
        <p:spPr>
          <a:xfrm>
            <a:off x="6933228" y="403417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89440BF-B7E5-4C85-96A1-3FFD922B1DC0}"/>
              </a:ext>
            </a:extLst>
          </p:cNvPr>
          <p:cNvSpPr/>
          <p:nvPr/>
        </p:nvSpPr>
        <p:spPr>
          <a:xfrm>
            <a:off x="7638480" y="392423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C5C7BD7A-E8D6-4C0D-B27B-883D0B159B84}"/>
              </a:ext>
            </a:extLst>
          </p:cNvPr>
          <p:cNvSpPr/>
          <p:nvPr/>
        </p:nvSpPr>
        <p:spPr>
          <a:xfrm>
            <a:off x="8330471" y="401853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5C971F14-2490-4FA2-93E9-A5D4930C374D}"/>
              </a:ext>
            </a:extLst>
          </p:cNvPr>
          <p:cNvSpPr/>
          <p:nvPr/>
        </p:nvSpPr>
        <p:spPr>
          <a:xfrm>
            <a:off x="9016926" y="382159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F69E2C33-DDE1-4CBB-957D-65D2171A5D0A}"/>
              </a:ext>
            </a:extLst>
          </p:cNvPr>
          <p:cNvSpPr/>
          <p:nvPr/>
        </p:nvSpPr>
        <p:spPr>
          <a:xfrm>
            <a:off x="9722178" y="391586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3855E984-E04B-4986-BEB9-03C69A69EB74}"/>
              </a:ext>
            </a:extLst>
          </p:cNvPr>
          <p:cNvSpPr/>
          <p:nvPr/>
        </p:nvSpPr>
        <p:spPr>
          <a:xfrm>
            <a:off x="10427430" y="402580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箭头: 下 71">
            <a:extLst>
              <a:ext uri="{FF2B5EF4-FFF2-40B4-BE49-F238E27FC236}">
                <a16:creationId xmlns:a16="http://schemas.microsoft.com/office/drawing/2014/main" id="{A2854E96-DF95-413F-8F1C-3A46A21C841E}"/>
              </a:ext>
            </a:extLst>
          </p:cNvPr>
          <p:cNvSpPr/>
          <p:nvPr/>
        </p:nvSpPr>
        <p:spPr>
          <a:xfrm>
            <a:off x="2119114" y="1070343"/>
            <a:ext cx="418614" cy="9403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9941B05-08A2-47C8-B053-548055665480}"/>
              </a:ext>
            </a:extLst>
          </p:cNvPr>
          <p:cNvSpPr txBox="1"/>
          <p:nvPr/>
        </p:nvSpPr>
        <p:spPr>
          <a:xfrm>
            <a:off x="2673697" y="1257989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Risk: 0.3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箭头: 下 73">
            <a:extLst>
              <a:ext uri="{FF2B5EF4-FFF2-40B4-BE49-F238E27FC236}">
                <a16:creationId xmlns:a16="http://schemas.microsoft.com/office/drawing/2014/main" id="{1BC65A5A-E72C-4B68-BF6C-929D6B7C9B40}"/>
              </a:ext>
            </a:extLst>
          </p:cNvPr>
          <p:cNvSpPr/>
          <p:nvPr/>
        </p:nvSpPr>
        <p:spPr>
          <a:xfrm>
            <a:off x="4891983" y="1046807"/>
            <a:ext cx="418614" cy="9403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9C6EA13-F691-4F7A-AF72-A2F42E1B46CA}"/>
              </a:ext>
            </a:extLst>
          </p:cNvPr>
          <p:cNvSpPr txBox="1"/>
          <p:nvPr/>
        </p:nvSpPr>
        <p:spPr>
          <a:xfrm>
            <a:off x="5407207" y="1257989"/>
            <a:ext cx="129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Risk: 0.9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F15B1C5F-34EF-4ECE-837D-6BD8048345BE}"/>
              </a:ext>
            </a:extLst>
          </p:cNvPr>
          <p:cNvSpPr/>
          <p:nvPr/>
        </p:nvSpPr>
        <p:spPr>
          <a:xfrm>
            <a:off x="7673657" y="1046807"/>
            <a:ext cx="418614" cy="9403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9694D448-7154-4F9C-9803-C19ABD61E152}"/>
              </a:ext>
            </a:extLst>
          </p:cNvPr>
          <p:cNvSpPr txBox="1"/>
          <p:nvPr/>
        </p:nvSpPr>
        <p:spPr>
          <a:xfrm>
            <a:off x="8130961" y="1257989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Risk: 0.4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箭头: 下 79">
            <a:extLst>
              <a:ext uri="{FF2B5EF4-FFF2-40B4-BE49-F238E27FC236}">
                <a16:creationId xmlns:a16="http://schemas.microsoft.com/office/drawing/2014/main" id="{8219188F-E4C6-44D2-92C3-CA0B881A42EA}"/>
              </a:ext>
            </a:extLst>
          </p:cNvPr>
          <p:cNvSpPr/>
          <p:nvPr/>
        </p:nvSpPr>
        <p:spPr>
          <a:xfrm>
            <a:off x="9824667" y="1018878"/>
            <a:ext cx="418614" cy="9403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4EB1E60-F479-45A2-BFE6-E1906CFFA620}"/>
              </a:ext>
            </a:extLst>
          </p:cNvPr>
          <p:cNvSpPr txBox="1"/>
          <p:nvPr/>
        </p:nvSpPr>
        <p:spPr>
          <a:xfrm>
            <a:off x="10283540" y="1257989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Risk: 0.9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362EB72-6B01-4CBD-A681-DEA58DE25724}"/>
              </a:ext>
            </a:extLst>
          </p:cNvPr>
          <p:cNvSpPr txBox="1"/>
          <p:nvPr/>
        </p:nvSpPr>
        <p:spPr>
          <a:xfrm>
            <a:off x="-12740" y="1681635"/>
            <a:ext cx="125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674E25E-014B-4B42-955E-E1AAE3FF8DD8}"/>
              </a:ext>
            </a:extLst>
          </p:cNvPr>
          <p:cNvSpPr txBox="1"/>
          <p:nvPr/>
        </p:nvSpPr>
        <p:spPr>
          <a:xfrm>
            <a:off x="-12740" y="5124933"/>
            <a:ext cx="125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8C0B5A9-7B03-4EFE-9D24-2D5D5CAF2619}"/>
              </a:ext>
            </a:extLst>
          </p:cNvPr>
          <p:cNvSpPr txBox="1"/>
          <p:nvPr/>
        </p:nvSpPr>
        <p:spPr>
          <a:xfrm>
            <a:off x="117883" y="432390"/>
            <a:ext cx="94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491AD73-CAB2-4CFE-B1AC-D4B06CA2C30B}"/>
              </a:ext>
            </a:extLst>
          </p:cNvPr>
          <p:cNvSpPr txBox="1"/>
          <p:nvPr/>
        </p:nvSpPr>
        <p:spPr>
          <a:xfrm>
            <a:off x="187701" y="5946690"/>
            <a:ext cx="84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B8E8E40-4666-41B2-A9EA-3C4791690F9F}"/>
              </a:ext>
            </a:extLst>
          </p:cNvPr>
          <p:cNvSpPr txBox="1"/>
          <p:nvPr/>
        </p:nvSpPr>
        <p:spPr>
          <a:xfrm>
            <a:off x="111630" y="2578634"/>
            <a:ext cx="1069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Risky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94" name="乘号 93">
            <a:extLst>
              <a:ext uri="{FF2B5EF4-FFF2-40B4-BE49-F238E27FC236}">
                <a16:creationId xmlns:a16="http://schemas.microsoft.com/office/drawing/2014/main" id="{661B897C-5EA4-48D7-887E-626AC4EC9898}"/>
              </a:ext>
            </a:extLst>
          </p:cNvPr>
          <p:cNvSpPr/>
          <p:nvPr/>
        </p:nvSpPr>
        <p:spPr>
          <a:xfrm>
            <a:off x="7492531" y="1182790"/>
            <a:ext cx="776850" cy="498845"/>
          </a:xfrm>
          <a:prstGeom prst="mathMultiply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AFFC7C98-0EE8-4345-8A9D-8EBF83EC1A2C}"/>
              </a:ext>
            </a:extLst>
          </p:cNvPr>
          <p:cNvSpPr txBox="1"/>
          <p:nvPr/>
        </p:nvSpPr>
        <p:spPr>
          <a:xfrm>
            <a:off x="3033673" y="2249785"/>
            <a:ext cx="115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Risk: 0.6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16120B06-587F-4613-A0AD-ECFEDCEFDD87}"/>
              </a:ext>
            </a:extLst>
          </p:cNvPr>
          <p:cNvSpPr txBox="1"/>
          <p:nvPr/>
        </p:nvSpPr>
        <p:spPr>
          <a:xfrm>
            <a:off x="5812081" y="2249785"/>
            <a:ext cx="115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Risk: 0.3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箭头: 圆角右 96">
            <a:extLst>
              <a:ext uri="{FF2B5EF4-FFF2-40B4-BE49-F238E27FC236}">
                <a16:creationId xmlns:a16="http://schemas.microsoft.com/office/drawing/2014/main" id="{1CC99D9D-D8EB-46F2-A61A-22FFFAB7FE51}"/>
              </a:ext>
            </a:extLst>
          </p:cNvPr>
          <p:cNvSpPr/>
          <p:nvPr/>
        </p:nvSpPr>
        <p:spPr>
          <a:xfrm rot="5400000">
            <a:off x="11002761" y="3685700"/>
            <a:ext cx="464683" cy="752011"/>
          </a:xfrm>
          <a:prstGeom prst="bentArrow">
            <a:avLst>
              <a:gd name="adj1" fmla="val 25000"/>
              <a:gd name="adj2" fmla="val 31559"/>
              <a:gd name="adj3" fmla="val 25000"/>
              <a:gd name="adj4" fmla="val 43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68386417-CC55-4279-84FF-61B055A942A2}"/>
              </a:ext>
            </a:extLst>
          </p:cNvPr>
          <p:cNvSpPr/>
          <p:nvPr/>
        </p:nvSpPr>
        <p:spPr>
          <a:xfrm>
            <a:off x="1350836" y="383291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59AC9B61-B88C-42F5-8F90-F5B7C26C9BDD}"/>
              </a:ext>
            </a:extLst>
          </p:cNvPr>
          <p:cNvSpPr/>
          <p:nvPr/>
        </p:nvSpPr>
        <p:spPr>
          <a:xfrm>
            <a:off x="2047455" y="383291"/>
            <a:ext cx="573276" cy="461185"/>
          </a:xfrm>
          <a:prstGeom prst="round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38E5DC02-27F6-477E-8637-9BE30ADE5680}"/>
              </a:ext>
            </a:extLst>
          </p:cNvPr>
          <p:cNvSpPr/>
          <p:nvPr/>
        </p:nvSpPr>
        <p:spPr>
          <a:xfrm>
            <a:off x="2744074" y="383291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D611CB14-4A09-4944-8D94-DB73FD61F665}"/>
              </a:ext>
            </a:extLst>
          </p:cNvPr>
          <p:cNvSpPr/>
          <p:nvPr/>
        </p:nvSpPr>
        <p:spPr>
          <a:xfrm>
            <a:off x="3440693" y="383291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D60A5DDD-B513-45F3-958D-EB651D6A1391}"/>
              </a:ext>
            </a:extLst>
          </p:cNvPr>
          <p:cNvSpPr/>
          <p:nvPr/>
        </p:nvSpPr>
        <p:spPr>
          <a:xfrm>
            <a:off x="4137312" y="383291"/>
            <a:ext cx="573276" cy="461185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2F99512F-EC84-47CF-8D42-1B7216578173}"/>
              </a:ext>
            </a:extLst>
          </p:cNvPr>
          <p:cNvSpPr/>
          <p:nvPr/>
        </p:nvSpPr>
        <p:spPr>
          <a:xfrm>
            <a:off x="4833931" y="383291"/>
            <a:ext cx="573276" cy="461185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83E8366F-8BF3-4252-AEF9-E98A80FA3EBE}"/>
              </a:ext>
            </a:extLst>
          </p:cNvPr>
          <p:cNvSpPr/>
          <p:nvPr/>
        </p:nvSpPr>
        <p:spPr>
          <a:xfrm>
            <a:off x="5530550" y="383291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19016207-D298-4127-9D5A-040BC770958C}"/>
              </a:ext>
            </a:extLst>
          </p:cNvPr>
          <p:cNvSpPr/>
          <p:nvPr/>
        </p:nvSpPr>
        <p:spPr>
          <a:xfrm>
            <a:off x="6227169" y="383291"/>
            <a:ext cx="573276" cy="461185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66B2ACB4-989B-42FE-B72F-F59BDE7AC134}"/>
              </a:ext>
            </a:extLst>
          </p:cNvPr>
          <p:cNvSpPr/>
          <p:nvPr/>
        </p:nvSpPr>
        <p:spPr>
          <a:xfrm>
            <a:off x="6923788" y="383291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A6E5FC23-7475-41BF-927C-57ECB4083361}"/>
              </a:ext>
            </a:extLst>
          </p:cNvPr>
          <p:cNvSpPr/>
          <p:nvPr/>
        </p:nvSpPr>
        <p:spPr>
          <a:xfrm>
            <a:off x="7620407" y="383291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0904FB85-DAB5-4AF4-BCC3-27EF062669F2}"/>
              </a:ext>
            </a:extLst>
          </p:cNvPr>
          <p:cNvSpPr/>
          <p:nvPr/>
        </p:nvSpPr>
        <p:spPr>
          <a:xfrm>
            <a:off x="8317026" y="383291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52DD750F-FA7E-4E26-A128-47AA896339FB}"/>
              </a:ext>
            </a:extLst>
          </p:cNvPr>
          <p:cNvSpPr/>
          <p:nvPr/>
        </p:nvSpPr>
        <p:spPr>
          <a:xfrm>
            <a:off x="9013645" y="383291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5A5E9A3C-3825-4544-B4BD-8C4E8A064E86}"/>
              </a:ext>
            </a:extLst>
          </p:cNvPr>
          <p:cNvSpPr/>
          <p:nvPr/>
        </p:nvSpPr>
        <p:spPr>
          <a:xfrm>
            <a:off x="9710264" y="383291"/>
            <a:ext cx="573276" cy="461185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C83B4BFE-302C-4C68-8F93-40423E21FE16}"/>
              </a:ext>
            </a:extLst>
          </p:cNvPr>
          <p:cNvSpPr/>
          <p:nvPr/>
        </p:nvSpPr>
        <p:spPr>
          <a:xfrm>
            <a:off x="10406883" y="383291"/>
            <a:ext cx="573276" cy="461185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07EBB8B-6DED-4C6A-B049-43132E81082C}"/>
              </a:ext>
            </a:extLst>
          </p:cNvPr>
          <p:cNvSpPr txBox="1"/>
          <p:nvPr/>
        </p:nvSpPr>
        <p:spPr>
          <a:xfrm>
            <a:off x="11110064" y="171087"/>
            <a:ext cx="809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C433F42-4A83-485E-9011-FF45D560F96E}"/>
              </a:ext>
            </a:extLst>
          </p:cNvPr>
          <p:cNvSpPr txBox="1"/>
          <p:nvPr/>
        </p:nvSpPr>
        <p:spPr>
          <a:xfrm>
            <a:off x="8406482" y="2249785"/>
            <a:ext cx="115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Risk: 0.6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2AE84AFE-DB81-4EE9-A525-E922A8E91E97}"/>
              </a:ext>
            </a:extLst>
          </p:cNvPr>
          <p:cNvCxnSpPr>
            <a:cxnSpLocks/>
          </p:cNvCxnSpPr>
          <p:nvPr/>
        </p:nvCxnSpPr>
        <p:spPr>
          <a:xfrm flipV="1">
            <a:off x="1242784" y="6346800"/>
            <a:ext cx="393646" cy="202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B4033943-EC7C-45EB-A12B-BC93C774C943}"/>
              </a:ext>
            </a:extLst>
          </p:cNvPr>
          <p:cNvCxnSpPr/>
          <p:nvPr/>
        </p:nvCxnSpPr>
        <p:spPr>
          <a:xfrm>
            <a:off x="1636430" y="6346800"/>
            <a:ext cx="550589" cy="8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EEF3D509-F022-4D1B-9742-326E931CE041}"/>
              </a:ext>
            </a:extLst>
          </p:cNvPr>
          <p:cNvCxnSpPr/>
          <p:nvPr/>
        </p:nvCxnSpPr>
        <p:spPr>
          <a:xfrm>
            <a:off x="2176133" y="6436915"/>
            <a:ext cx="716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0B62F309-6C4C-4051-8B9E-56F6ABEDAA18}"/>
              </a:ext>
            </a:extLst>
          </p:cNvPr>
          <p:cNvCxnSpPr>
            <a:cxnSpLocks/>
          </p:cNvCxnSpPr>
          <p:nvPr/>
        </p:nvCxnSpPr>
        <p:spPr>
          <a:xfrm flipV="1">
            <a:off x="2881684" y="6211665"/>
            <a:ext cx="634594" cy="225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08BAA631-3492-45BF-A5E6-1047DEF770CA}"/>
              </a:ext>
            </a:extLst>
          </p:cNvPr>
          <p:cNvCxnSpPr>
            <a:cxnSpLocks/>
          </p:cNvCxnSpPr>
          <p:nvPr/>
        </p:nvCxnSpPr>
        <p:spPr>
          <a:xfrm>
            <a:off x="3512867" y="6211665"/>
            <a:ext cx="680939" cy="263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B734CD24-32DD-4656-A1AB-E64348C2CF24}"/>
              </a:ext>
            </a:extLst>
          </p:cNvPr>
          <p:cNvCxnSpPr>
            <a:cxnSpLocks/>
          </p:cNvCxnSpPr>
          <p:nvPr/>
        </p:nvCxnSpPr>
        <p:spPr>
          <a:xfrm flipV="1">
            <a:off x="4183743" y="6399518"/>
            <a:ext cx="936273" cy="7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9F831E72-0B11-45C9-BEE4-DE938CD42B4E}"/>
              </a:ext>
            </a:extLst>
          </p:cNvPr>
          <p:cNvCxnSpPr>
            <a:cxnSpLocks/>
          </p:cNvCxnSpPr>
          <p:nvPr/>
        </p:nvCxnSpPr>
        <p:spPr>
          <a:xfrm>
            <a:off x="5812081" y="6236179"/>
            <a:ext cx="667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35D2A92B-CF7C-4B0F-ACC2-6D79D8CB18EC}"/>
              </a:ext>
            </a:extLst>
          </p:cNvPr>
          <p:cNvCxnSpPr>
            <a:cxnSpLocks/>
          </p:cNvCxnSpPr>
          <p:nvPr/>
        </p:nvCxnSpPr>
        <p:spPr>
          <a:xfrm flipV="1">
            <a:off x="6480000" y="6131505"/>
            <a:ext cx="568500" cy="10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98AD61DA-A1E1-4FE8-901B-D7EA070284C7}"/>
              </a:ext>
            </a:extLst>
          </p:cNvPr>
          <p:cNvCxnSpPr>
            <a:cxnSpLocks/>
          </p:cNvCxnSpPr>
          <p:nvPr/>
        </p:nvCxnSpPr>
        <p:spPr>
          <a:xfrm flipV="1">
            <a:off x="7037786" y="6124534"/>
            <a:ext cx="2974894" cy="8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8C61FFCB-B257-4CD0-BA6F-1F785DA1FEF3}"/>
              </a:ext>
            </a:extLst>
          </p:cNvPr>
          <p:cNvCxnSpPr>
            <a:cxnSpLocks/>
          </p:cNvCxnSpPr>
          <p:nvPr/>
        </p:nvCxnSpPr>
        <p:spPr>
          <a:xfrm flipV="1">
            <a:off x="10012680" y="5839124"/>
            <a:ext cx="701388" cy="285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6" name="Picture 6" descr="Warning on Apple ">
            <a:extLst>
              <a:ext uri="{FF2B5EF4-FFF2-40B4-BE49-F238E27FC236}">
                <a16:creationId xmlns:a16="http://schemas.microsoft.com/office/drawing/2014/main" id="{D76AB176-CEF7-4EE4-87FE-9493A585C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251" y="5583940"/>
            <a:ext cx="428752" cy="42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矩形: 圆角 187">
            <a:extLst>
              <a:ext uri="{FF2B5EF4-FFF2-40B4-BE49-F238E27FC236}">
                <a16:creationId xmlns:a16="http://schemas.microsoft.com/office/drawing/2014/main" id="{5974EE55-CAFF-46F3-A9C2-9CB8B8B2FCE6}"/>
              </a:ext>
            </a:extLst>
          </p:cNvPr>
          <p:cNvSpPr/>
          <p:nvPr/>
        </p:nvSpPr>
        <p:spPr>
          <a:xfrm>
            <a:off x="1349792" y="4621415"/>
            <a:ext cx="9630367" cy="5183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Attentional Network (w BERT)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箭头: 下 188">
            <a:extLst>
              <a:ext uri="{FF2B5EF4-FFF2-40B4-BE49-F238E27FC236}">
                <a16:creationId xmlns:a16="http://schemas.microsoft.com/office/drawing/2014/main" id="{BD6CE434-8521-46A0-9781-925E616AC421}"/>
              </a:ext>
            </a:extLst>
          </p:cNvPr>
          <p:cNvSpPr/>
          <p:nvPr/>
        </p:nvSpPr>
        <p:spPr>
          <a:xfrm>
            <a:off x="2116751" y="4235367"/>
            <a:ext cx="417600" cy="305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箭头: 下 189">
            <a:extLst>
              <a:ext uri="{FF2B5EF4-FFF2-40B4-BE49-F238E27FC236}">
                <a16:creationId xmlns:a16="http://schemas.microsoft.com/office/drawing/2014/main" id="{6BD15CD4-E222-4E7B-9C82-6229E976CF65}"/>
              </a:ext>
            </a:extLst>
          </p:cNvPr>
          <p:cNvSpPr/>
          <p:nvPr/>
        </p:nvSpPr>
        <p:spPr>
          <a:xfrm>
            <a:off x="4891983" y="4235367"/>
            <a:ext cx="417600" cy="305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箭头: 下 190">
            <a:extLst>
              <a:ext uri="{FF2B5EF4-FFF2-40B4-BE49-F238E27FC236}">
                <a16:creationId xmlns:a16="http://schemas.microsoft.com/office/drawing/2014/main" id="{84048A95-87D7-46DE-ACB1-8D50327349AF}"/>
              </a:ext>
            </a:extLst>
          </p:cNvPr>
          <p:cNvSpPr/>
          <p:nvPr/>
        </p:nvSpPr>
        <p:spPr>
          <a:xfrm>
            <a:off x="9830496" y="4235367"/>
            <a:ext cx="417600" cy="305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92CA5CC7-8672-473F-A125-4C3F7A387E83}"/>
              </a:ext>
            </a:extLst>
          </p:cNvPr>
          <p:cNvSpPr txBox="1"/>
          <p:nvPr/>
        </p:nvSpPr>
        <p:spPr>
          <a:xfrm>
            <a:off x="10769917" y="2249785"/>
            <a:ext cx="115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Risk: 0.6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箭头: 下 196">
            <a:extLst>
              <a:ext uri="{FF2B5EF4-FFF2-40B4-BE49-F238E27FC236}">
                <a16:creationId xmlns:a16="http://schemas.microsoft.com/office/drawing/2014/main" id="{2546B5CC-04EF-486B-B079-7EA11C6B2133}"/>
              </a:ext>
            </a:extLst>
          </p:cNvPr>
          <p:cNvSpPr/>
          <p:nvPr/>
        </p:nvSpPr>
        <p:spPr>
          <a:xfrm>
            <a:off x="2111936" y="5218324"/>
            <a:ext cx="417600" cy="305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箭头: 下 197">
            <a:extLst>
              <a:ext uri="{FF2B5EF4-FFF2-40B4-BE49-F238E27FC236}">
                <a16:creationId xmlns:a16="http://schemas.microsoft.com/office/drawing/2014/main" id="{203E539E-BD4B-4397-9D29-AE3959AFE866}"/>
              </a:ext>
            </a:extLst>
          </p:cNvPr>
          <p:cNvSpPr/>
          <p:nvPr/>
        </p:nvSpPr>
        <p:spPr>
          <a:xfrm>
            <a:off x="4887168" y="5218324"/>
            <a:ext cx="417600" cy="305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箭头: 下 198">
            <a:extLst>
              <a:ext uri="{FF2B5EF4-FFF2-40B4-BE49-F238E27FC236}">
                <a16:creationId xmlns:a16="http://schemas.microsoft.com/office/drawing/2014/main" id="{1DA4BA55-404E-4F19-B12C-FC5B3E4F0822}"/>
              </a:ext>
            </a:extLst>
          </p:cNvPr>
          <p:cNvSpPr/>
          <p:nvPr/>
        </p:nvSpPr>
        <p:spPr>
          <a:xfrm>
            <a:off x="9825681" y="5218324"/>
            <a:ext cx="417600" cy="305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920AB684-1B18-4EB4-9380-C7F9DD8819A5}"/>
              </a:ext>
            </a:extLst>
          </p:cNvPr>
          <p:cNvCxnSpPr>
            <a:cxnSpLocks/>
          </p:cNvCxnSpPr>
          <p:nvPr/>
        </p:nvCxnSpPr>
        <p:spPr>
          <a:xfrm flipV="1">
            <a:off x="5120016" y="6229208"/>
            <a:ext cx="692065" cy="178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箭头: 圆角右 224">
            <a:extLst>
              <a:ext uri="{FF2B5EF4-FFF2-40B4-BE49-F238E27FC236}">
                <a16:creationId xmlns:a16="http://schemas.microsoft.com/office/drawing/2014/main" id="{EB3B0F61-3B6A-47E2-98D9-4383E97B3241}"/>
              </a:ext>
            </a:extLst>
          </p:cNvPr>
          <p:cNvSpPr/>
          <p:nvPr/>
        </p:nvSpPr>
        <p:spPr>
          <a:xfrm rot="5400000">
            <a:off x="6037263" y="3181171"/>
            <a:ext cx="464683" cy="752011"/>
          </a:xfrm>
          <a:prstGeom prst="bentArrow">
            <a:avLst>
              <a:gd name="adj1" fmla="val 25000"/>
              <a:gd name="adj2" fmla="val 31559"/>
              <a:gd name="adj3" fmla="val 25000"/>
              <a:gd name="adj4" fmla="val 43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F1B41001-7669-4406-BF35-A104A7364502}"/>
              </a:ext>
            </a:extLst>
          </p:cNvPr>
          <p:cNvSpPr txBox="1"/>
          <p:nvPr/>
        </p:nvSpPr>
        <p:spPr>
          <a:xfrm>
            <a:off x="6910814" y="4192098"/>
            <a:ext cx="185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Inference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0141120E-F214-4B9E-8D9A-C2F2B5809FF3}"/>
              </a:ext>
            </a:extLst>
          </p:cNvPr>
          <p:cNvSpPr/>
          <p:nvPr/>
        </p:nvSpPr>
        <p:spPr>
          <a:xfrm>
            <a:off x="1371383" y="374511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4C0C1D7B-12F9-4F75-8EA1-FC249BEDB529}"/>
              </a:ext>
            </a:extLst>
          </p:cNvPr>
          <p:cNvSpPr/>
          <p:nvPr/>
        </p:nvSpPr>
        <p:spPr>
          <a:xfrm>
            <a:off x="2068002" y="374511"/>
            <a:ext cx="573276" cy="461185"/>
          </a:xfrm>
          <a:prstGeom prst="round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B0450E5D-268E-4605-8A36-D2AFE2BBE97B}"/>
              </a:ext>
            </a:extLst>
          </p:cNvPr>
          <p:cNvSpPr/>
          <p:nvPr/>
        </p:nvSpPr>
        <p:spPr>
          <a:xfrm>
            <a:off x="2764621" y="374511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963AC608-7F3E-4B5C-AF4B-3B9CB94D9A4F}"/>
              </a:ext>
            </a:extLst>
          </p:cNvPr>
          <p:cNvSpPr/>
          <p:nvPr/>
        </p:nvSpPr>
        <p:spPr>
          <a:xfrm>
            <a:off x="3461240" y="374511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74BDCB01-766A-4C8B-82F6-A4C7BEFF7ED0}"/>
              </a:ext>
            </a:extLst>
          </p:cNvPr>
          <p:cNvSpPr/>
          <p:nvPr/>
        </p:nvSpPr>
        <p:spPr>
          <a:xfrm>
            <a:off x="4157859" y="374511"/>
            <a:ext cx="573276" cy="461185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C59469EE-515B-4564-BF8E-96F4A5C2A2AD}"/>
              </a:ext>
            </a:extLst>
          </p:cNvPr>
          <p:cNvSpPr/>
          <p:nvPr/>
        </p:nvSpPr>
        <p:spPr>
          <a:xfrm>
            <a:off x="4854478" y="374511"/>
            <a:ext cx="573276" cy="461185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FA75325C-7CF4-43B0-9684-3388D73608BA}"/>
              </a:ext>
            </a:extLst>
          </p:cNvPr>
          <p:cNvSpPr/>
          <p:nvPr/>
        </p:nvSpPr>
        <p:spPr>
          <a:xfrm>
            <a:off x="5551097" y="374511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A112D3F7-9F79-4A03-BB5E-1FFFFE0D8408}"/>
              </a:ext>
            </a:extLst>
          </p:cNvPr>
          <p:cNvSpPr/>
          <p:nvPr/>
        </p:nvSpPr>
        <p:spPr>
          <a:xfrm>
            <a:off x="6247716" y="374511"/>
            <a:ext cx="573276" cy="461185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3524B59A-D573-418D-9CF7-8346937BC0E8}"/>
              </a:ext>
            </a:extLst>
          </p:cNvPr>
          <p:cNvSpPr/>
          <p:nvPr/>
        </p:nvSpPr>
        <p:spPr>
          <a:xfrm>
            <a:off x="6944335" y="374511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D7DE042A-7D9A-49F3-87F7-64294FAAF2AE}"/>
              </a:ext>
            </a:extLst>
          </p:cNvPr>
          <p:cNvSpPr/>
          <p:nvPr/>
        </p:nvSpPr>
        <p:spPr>
          <a:xfrm>
            <a:off x="7640954" y="374511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97D66D38-00CE-449E-9DCA-AE404080F27C}"/>
              </a:ext>
            </a:extLst>
          </p:cNvPr>
          <p:cNvSpPr/>
          <p:nvPr/>
        </p:nvSpPr>
        <p:spPr>
          <a:xfrm>
            <a:off x="8337573" y="374511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B6F8898F-43A1-4A40-9B67-AB394342E1EE}"/>
              </a:ext>
            </a:extLst>
          </p:cNvPr>
          <p:cNvSpPr/>
          <p:nvPr/>
        </p:nvSpPr>
        <p:spPr>
          <a:xfrm>
            <a:off x="9034192" y="374511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9BAFE875-2F57-4277-AD1A-1999F8C452F1}"/>
              </a:ext>
            </a:extLst>
          </p:cNvPr>
          <p:cNvSpPr/>
          <p:nvPr/>
        </p:nvSpPr>
        <p:spPr>
          <a:xfrm>
            <a:off x="9730811" y="374511"/>
            <a:ext cx="573276" cy="461185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E4AA96D6-3680-476E-8131-65510A09B588}"/>
              </a:ext>
            </a:extLst>
          </p:cNvPr>
          <p:cNvSpPr/>
          <p:nvPr/>
        </p:nvSpPr>
        <p:spPr>
          <a:xfrm>
            <a:off x="10427430" y="374511"/>
            <a:ext cx="573276" cy="461185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82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890F3CDD-4978-4CDE-BB06-A3C11E8F2E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3376482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490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3158BA27-9AEC-4CCC-BE7D-2CD7743358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2598216"/>
              </p:ext>
            </p:extLst>
          </p:nvPr>
        </p:nvGraphicFramePr>
        <p:xfrm>
          <a:off x="205465" y="2070517"/>
          <a:ext cx="5530392" cy="2378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A5E9C69-FE31-457B-8257-208456FFB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342208"/>
              </p:ext>
            </p:extLst>
          </p:nvPr>
        </p:nvGraphicFramePr>
        <p:xfrm>
          <a:off x="5700412" y="2189839"/>
          <a:ext cx="6060331" cy="214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595">
                  <a:extLst>
                    <a:ext uri="{9D8B030D-6E8A-4147-A177-3AD203B41FA5}">
                      <a16:colId xmlns:a16="http://schemas.microsoft.com/office/drawing/2014/main" val="4015275889"/>
                    </a:ext>
                  </a:extLst>
                </a:gridCol>
                <a:gridCol w="5452736">
                  <a:extLst>
                    <a:ext uri="{9D8B030D-6E8A-4147-A177-3AD203B41FA5}">
                      <a16:colId xmlns:a16="http://schemas.microsoft.com/office/drawing/2014/main" val="295070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06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I’m struggling with my shyness and force myself to be confident, I feel a sense of fear. And it f**king hurts if I feel I’m rejected.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522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have many singers/bands that I’ll never tire of.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674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feel like my depression comes in waves, when I go through good periods and other times I think life is completely pointless.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4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18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334</Words>
  <Application>Microsoft Office PowerPoint</Application>
  <PresentationFormat>宽屏</PresentationFormat>
  <Paragraphs>132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Winde Blmoista</dc:creator>
  <cp:lastModifiedBy>Winde Blmoista</cp:lastModifiedBy>
  <cp:revision>14</cp:revision>
  <cp:lastPrinted>2021-10-19T07:22:09Z</cp:lastPrinted>
  <dcterms:created xsi:type="dcterms:W3CDTF">2021-08-22T02:15:56Z</dcterms:created>
  <dcterms:modified xsi:type="dcterms:W3CDTF">2021-10-19T07:22:55Z</dcterms:modified>
</cp:coreProperties>
</file>