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02CDC-7FB4-415F-B22E-EA3F356CE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7934AB-E28A-4900-86F5-0972090B2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8C93F-3F22-4C5E-AF1E-6F96F9F8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1922-F8CA-4115-A228-DE4E2F4093C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16863-D99B-45B7-839F-0A9F98A2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68E85-EE49-4ADF-BE72-39F163B3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977-A409-4B14-A182-CCD1AB1B3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3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BD823-1168-4B55-A016-3FF0E693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1AE77E-735B-4AFC-9FFD-CF1059008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7D671-832D-4B08-B72E-D7831DDE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1922-F8CA-4115-A228-DE4E2F4093C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371C4-FEEF-4D6B-8EDB-FF3EB234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453CD-D7B6-47B4-BC99-61CA6B7C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977-A409-4B14-A182-CCD1AB1B3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21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4EB067-E326-46B0-96FA-ABFE6D6B1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7C1F32-4051-4EC7-9A1F-1C27F29FA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4305A-C63D-439E-9FA6-D95BF917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1922-F8CA-4115-A228-DE4E2F4093C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D5348-0C5D-490A-8132-7F337228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34895-7C03-4622-BB74-295E2A82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977-A409-4B14-A182-CCD1AB1B3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78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FC6F1-9D5A-4C85-AB2E-14CDE8DE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5AA82-1310-48FF-8D3D-1B7E3534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B5A54-880F-44AC-8774-67D3B95D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1922-F8CA-4115-A228-DE4E2F4093C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DEA42-F8AF-4B05-A0D1-757CA590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7D0D8-932F-4A19-88FB-2A0E6267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977-A409-4B14-A182-CCD1AB1B3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0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4172-FAE7-4AA6-8F84-C3C99052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BC7FAB-AC83-43A9-9999-F7DDC209F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974A2-7251-4937-9899-01B803E8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1922-F8CA-4115-A228-DE4E2F4093C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76256-50BD-4459-9D60-68E7942C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77C6F-ABAE-4A38-AED5-6C9672DB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977-A409-4B14-A182-CCD1AB1B3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B4B94-F561-495F-90F3-ABDBBD95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EE4A2-109B-4689-8FAE-C770F7740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2F118E-8426-4F5F-B0A5-8CA344F20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AB6BB1-960D-4093-B165-0F43BF58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1922-F8CA-4115-A228-DE4E2F4093C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2AEDA-8CBB-4F14-8B3C-CC5B0F70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5B03CA-9FEE-4BD4-8ADD-FFC73477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977-A409-4B14-A182-CCD1AB1B3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8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9E59F-0609-4E4C-9148-3689EAD1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74D140-E27B-44E0-B35E-41BED98D0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ACBB30-3085-47F3-87CB-322BC1661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5E6897-CD0D-4306-9673-AA3846733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49734D-BBF0-4EF0-9035-AE18D57FA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F5504-5A7F-4EC9-B930-40618C29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1922-F8CA-4115-A228-DE4E2F4093C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0CA2E4-C41C-4855-A08B-95EAEC87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BD54F8-415C-4B69-BCB9-C9C54B3F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977-A409-4B14-A182-CCD1AB1B3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9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3A07B-4428-46EB-B422-BEE423DF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05E952-9A50-4768-A5F6-27F6A746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1922-F8CA-4115-A228-DE4E2F4093C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E3A606-3277-4CD7-B3D8-FC3C0951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3BFFB2-0250-42BE-8640-EC2B1259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977-A409-4B14-A182-CCD1AB1B3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6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46252E-81B4-4F6D-AB8C-7E52A7FB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1922-F8CA-4115-A228-DE4E2F4093C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CDAAE8-6013-4583-8DEB-B8C11F5D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1136A2-A6DC-468B-B902-8F98B496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977-A409-4B14-A182-CCD1AB1B3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4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AAF5D-46FB-43EE-A466-5AFACCF8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0EC5D-45D1-4EA1-86E9-4855BC7DA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2C0E85-5494-48D2-8342-A33E37FC5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E2A599-972B-4DDF-A1DC-AFB13EEE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1922-F8CA-4115-A228-DE4E2F4093C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5D5D9-3DEB-4BAC-95A7-3B72075A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32B900-0C8C-484B-9F93-06073169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977-A409-4B14-A182-CCD1AB1B3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9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13BCD-D0E8-4625-9BB3-02A062AD5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C80712-5BDC-4DEB-83DA-5B9D0C26B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D324AF-A2EB-49E4-ABA7-DECDF8A8B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62F4B1-27FD-419A-8000-1B44E989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1922-F8CA-4115-A228-DE4E2F4093C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E674A0-294D-4CED-951F-A5B092AA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362FB-6A99-44AB-BB31-11660095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C977-A409-4B14-A182-CCD1AB1B3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7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6AEC5F-45BC-4A4D-BEBC-4DC5F038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2A0E9-CAB7-4A6E-9859-4148F86DD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E130E-0CD3-4551-AA88-14A8C5AF1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21922-F8CA-4115-A228-DE4E2F4093C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EBC91-F472-470E-B6B5-1D7A02C56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FC428-4F29-4D1B-B784-41E7C1673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6C977-A409-4B14-A182-CCD1AB1B3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34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9E65-5F35-49A9-81AF-E10930CCB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AA70AA-ACFC-435A-AB38-A5D333EFF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11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3FAD9-8064-40E8-B5B8-1E345691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8E849-A2E7-441D-A204-808DF7746370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 algn="ctr">
              <a:buNone/>
            </a:pPr>
            <a:r>
              <a:rPr lang="zh-CN" altLang="en-US" b="0" i="0" dirty="0">
                <a:solidFill>
                  <a:srgbClr val="0070C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萧炎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(ARG0)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在乌坦城</a:t>
            </a:r>
            <a:r>
              <a:rPr lang="zh-CN" altLang="en-US" b="0" i="0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发现</a:t>
            </a:r>
            <a:r>
              <a:rPr lang="en-US" altLang="zh-CN" b="0" i="0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(PRED)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了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火灵紫莲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(ARG1)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en-US" altLang="zh-CN" b="0" i="0" dirty="0">
                <a:solidFill>
                  <a:srgbClr val="0070C0"/>
                </a:solidFill>
                <a:effectLst/>
                <a:latin typeface="tahoma" panose="020B0604030504040204" pitchFamily="34" charset="0"/>
              </a:rPr>
              <a:t>Xiao Yan </a:t>
            </a:r>
            <a:r>
              <a:rPr lang="en-US" altLang="zh-CN" b="0" i="0" dirty="0">
                <a:solidFill>
                  <a:srgbClr val="00B050"/>
                </a:solidFill>
                <a:effectLst/>
                <a:latin typeface="tahoma" panose="020B0604030504040204" pitchFamily="34" charset="0"/>
              </a:rPr>
              <a:t>found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the fire spirit purple lotus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in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Wutan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 City.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66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tahoma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Winde Blmoista</dc:creator>
  <cp:lastModifiedBy>Winde Blmoista</cp:lastModifiedBy>
  <cp:revision>1</cp:revision>
  <cp:lastPrinted>2022-01-19T03:24:39Z</cp:lastPrinted>
  <dcterms:created xsi:type="dcterms:W3CDTF">2022-01-19T03:09:52Z</dcterms:created>
  <dcterms:modified xsi:type="dcterms:W3CDTF">2022-01-19T07:35:48Z</dcterms:modified>
</cp:coreProperties>
</file>