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4" r:id="rId17"/>
    <p:sldId id="276" r:id="rId18"/>
    <p:sldId id="275" r:id="rId19"/>
    <p:sldId id="277" r:id="rId20"/>
    <p:sldId id="266" r:id="rId21"/>
    <p:sldId id="263" r:id="rId22"/>
    <p:sldId id="278" r:id="rId23"/>
    <p:sldId id="279" r:id="rId24"/>
    <p:sldId id="280" r:id="rId25"/>
    <p:sldId id="281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48EDE-12DF-470B-B199-D0A5188D6A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5"/>
            <p14:sldId id="267"/>
            <p14:sldId id="269"/>
            <p14:sldId id="268"/>
            <p14:sldId id="270"/>
            <p14:sldId id="271"/>
            <p14:sldId id="272"/>
            <p14:sldId id="274"/>
            <p14:sldId id="276"/>
            <p14:sldId id="275"/>
            <p14:sldId id="277"/>
            <p14:sldId id="266"/>
            <p14:sldId id="263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8.wmf"/><Relationship Id="rId6" Type="http://schemas.openxmlformats.org/officeDocument/2006/relationships/image" Target="../media/image19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5975" cy="5113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658" y="2"/>
            <a:ext cx="3075974" cy="5113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9183D89E-409B-45E6-A8A8-372C289943D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99" y="4861648"/>
            <a:ext cx="5679105" cy="4605164"/>
          </a:xfrm>
          <a:prstGeom prst="rect">
            <a:avLst/>
          </a:prstGeom>
        </p:spPr>
        <p:txBody>
          <a:bodyPr vert="horz" lIns="95264" tIns="47632" rIns="95264" bIns="476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51"/>
            <a:ext cx="3075975" cy="511319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658" y="9721651"/>
            <a:ext cx="3075974" cy="511319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E4BA4596-E13A-4FAE-A845-CE855E29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A4596-E13A-4FAE-A845-CE855E29FB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A4596-E13A-4FAE-A845-CE855E29FB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4303-D4E8-4079-9E02-7F07BC401B4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" Type="http://schemas.openxmlformats.org/officeDocument/2006/relationships/image" Target="../media/image57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1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image" Target="../media/image89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89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.wmf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7" Type="http://schemas.openxmlformats.org/officeDocument/2006/relationships/image" Target="../media/image52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8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image" Target="../media/image97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109.png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8.png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17.wmf"/><Relationship Id="rId5" Type="http://schemas.openxmlformats.org/officeDocument/2006/relationships/image" Target="../media/image107.png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13.png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0.wmf"/><Relationship Id="rId9" Type="http://schemas.openxmlformats.org/officeDocument/2006/relationships/image" Target="../media/image112.png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18.png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7.png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116.png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22.png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8.wmf"/><Relationship Id="rId9" Type="http://schemas.openxmlformats.org/officeDocument/2006/relationships/image" Target="../media/image121.png"/><Relationship Id="rId1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5" Type="http://schemas.openxmlformats.org/officeDocument/2006/relationships/image" Target="../media/image100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3.png"/><Relationship Id="rId7" Type="http://schemas.openxmlformats.org/officeDocument/2006/relationships/image" Target="../media/image2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350.png"/><Relationship Id="rId5" Type="http://schemas.openxmlformats.org/officeDocument/2006/relationships/image" Target="../media/image35.png"/><Relationship Id="rId10" Type="http://schemas.openxmlformats.org/officeDocument/2006/relationships/image" Target="../media/image340.png"/><Relationship Id="rId4" Type="http://schemas.openxmlformats.org/officeDocument/2006/relationships/image" Target="../media/image34.png"/><Relationship Id="rId9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566203" y="1626645"/>
            <a:ext cx="5911519" cy="3631155"/>
            <a:chOff x="2590800" y="2835217"/>
            <a:chExt cx="5911519" cy="363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8"/>
                <p:cNvSpPr/>
                <p:nvPr/>
              </p:nvSpPr>
              <p:spPr>
                <a:xfrm>
                  <a:off x="4724399" y="4593364"/>
                  <a:ext cx="3497291" cy="13396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sz="2800" dirty="0">
                    <a:latin typeface="Cambria Math" panose="02040503050406030204" pitchFamily="18" charset="0"/>
                  </a:endParaRPr>
                </a:p>
                <a:p>
                  <a:pPr algn="r"/>
                  <a:endParaRPr lang="en-US" sz="2800" dirty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en-US" sz="2800" b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4593364"/>
                  <a:ext cx="3497291" cy="13396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6"/>
                <p:cNvSpPr/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7"/>
                <p:cNvSpPr/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3"/>
            <p:cNvSpPr/>
            <p:nvPr/>
          </p:nvSpPr>
          <p:spPr>
            <a:xfrm>
              <a:off x="2590800" y="4396982"/>
              <a:ext cx="5911519" cy="2069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32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32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3200" b="0" i="1" dirty="0">
                <a:latin typeface="Cambria Math" panose="02040503050406030204" pitchFamily="18" charset="0"/>
              </a:endParaRPr>
            </a:p>
            <a:p>
              <a:pPr algn="r"/>
              <a:r>
                <a:rPr lang="en-US" sz="3200" b="0" dirty="0">
                  <a:latin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9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6086593" y="5219697"/>
              <a:ext cx="69520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12"/>
            <p:cNvCxnSpPr>
              <a:stCxn id="5" idx="6"/>
              <a:endCxn id="6" idx="2"/>
            </p:cNvCxnSpPr>
            <p:nvPr/>
          </p:nvCxnSpPr>
          <p:spPr>
            <a:xfrm>
              <a:off x="4120120" y="5219696"/>
              <a:ext cx="9237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8"/>
                <p:cNvSpPr/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9"/>
            <p:cNvSpPr/>
            <p:nvPr/>
          </p:nvSpPr>
          <p:spPr>
            <a:xfrm>
              <a:off x="6457059" y="2835217"/>
              <a:ext cx="1764631" cy="143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32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3200" b="0" i="1" dirty="0">
                <a:latin typeface="Cambria Math" panose="02040503050406030204" pitchFamily="18" charset="0"/>
              </a:endParaRPr>
            </a:p>
            <a:p>
              <a:pPr algn="r"/>
              <a:r>
                <a:rPr lang="en-US" sz="3200" b="0" dirty="0">
                  <a:latin typeface="Cambria Math" panose="02040503050406030204" pitchFamily="18" charset="0"/>
                </a:rPr>
                <a:t>K</a:t>
              </a:r>
            </a:p>
          </p:txBody>
        </p:sp>
        <p:cxnSp>
          <p:nvCxnSpPr>
            <p:cNvPr id="14" name="直接箭头连接符 21"/>
            <p:cNvCxnSpPr>
              <a:stCxn id="12" idx="4"/>
              <a:endCxn id="7" idx="0"/>
            </p:cNvCxnSpPr>
            <p:nvPr/>
          </p:nvCxnSpPr>
          <p:spPr>
            <a:xfrm>
              <a:off x="7303168" y="4074659"/>
              <a:ext cx="1" cy="623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29000" y="2591241"/>
            <a:ext cx="5124450" cy="2521298"/>
            <a:chOff x="760095" y="2796984"/>
            <a:chExt cx="5124450" cy="2521298"/>
          </a:xfrm>
        </p:grpSpPr>
        <p:sp>
          <p:nvSpPr>
            <p:cNvPr id="2" name="Rectangle 1"/>
            <p:cNvSpPr/>
            <p:nvPr/>
          </p:nvSpPr>
          <p:spPr>
            <a:xfrm>
              <a:off x="760095" y="2815349"/>
              <a:ext cx="1371600" cy="627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Observed outcomes</a:t>
              </a:r>
            </a:p>
          </p:txBody>
        </p:sp>
        <p:cxnSp>
          <p:nvCxnSpPr>
            <p:cNvPr id="4" name="Straight Arrow Connector 3"/>
            <p:cNvCxnSpPr>
              <a:stCxn id="2" idx="2"/>
              <a:endCxn id="7" idx="0"/>
            </p:cNvCxnSpPr>
            <p:nvPr/>
          </p:nvCxnSpPr>
          <p:spPr>
            <a:xfrm>
              <a:off x="1445895" y="3443315"/>
              <a:ext cx="0" cy="6201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69695" y="354329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mapPartitions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99160" y="4063466"/>
                  <a:ext cx="1093470" cy="3520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60" y="4063466"/>
                  <a:ext cx="1093470" cy="35208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62200" y="2796984"/>
              <a:ext cx="1524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Parallelized Collection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577465" y="4034550"/>
                  <a:ext cx="1093470" cy="381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465" y="4034550"/>
                  <a:ext cx="109347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>
            <a:xfrm>
              <a:off x="3124200" y="3443315"/>
              <a:ext cx="0" cy="5912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47060" y="3575564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460" y="2796984"/>
              <a:ext cx="1524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Parallelized Collection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276725" y="4034550"/>
                  <a:ext cx="1093470" cy="381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725" y="4034550"/>
                  <a:ext cx="1093470" cy="381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>
              <a:off x="4823460" y="3443315"/>
              <a:ext cx="0" cy="5912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855845" y="354329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7" name="Elbow Connector 36"/>
            <p:cNvCxnSpPr>
              <a:stCxn id="7" idx="2"/>
              <a:endCxn id="38" idx="0"/>
            </p:cNvCxnSpPr>
            <p:nvPr/>
          </p:nvCxnSpPr>
          <p:spPr>
            <a:xfrm rot="16200000" flipH="1">
              <a:off x="2018347" y="3843096"/>
              <a:ext cx="533401" cy="1678305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515076" y="4948950"/>
              <a:ext cx="12182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VertexRDD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11" idx="2"/>
              <a:endCxn id="38" idx="0"/>
            </p:cNvCxnSpPr>
            <p:nvPr/>
          </p:nvCxnSpPr>
          <p:spPr>
            <a:xfrm>
              <a:off x="3124200" y="441555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3" idx="2"/>
              <a:endCxn id="38" idx="0"/>
            </p:cNvCxnSpPr>
            <p:nvPr/>
          </p:nvCxnSpPr>
          <p:spPr>
            <a:xfrm rot="5400000">
              <a:off x="3707130" y="3832620"/>
              <a:ext cx="533400" cy="169926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152775" y="4385068"/>
              <a:ext cx="73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union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62020" y="4743207"/>
            <a:ext cx="1143000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EdgeRDD</a:t>
            </a:r>
            <a:endParaRPr lang="en-US" dirty="0"/>
          </a:p>
        </p:txBody>
      </p:sp>
      <p:cxnSp>
        <p:nvCxnSpPr>
          <p:cNvPr id="51" name="Elbow Connector 50"/>
          <p:cNvCxnSpPr>
            <a:stCxn id="2" idx="1"/>
            <a:endCxn id="49" idx="0"/>
          </p:cNvCxnSpPr>
          <p:nvPr/>
        </p:nvCxnSpPr>
        <p:spPr>
          <a:xfrm rot="10800000" flipV="1">
            <a:off x="2433520" y="2923589"/>
            <a:ext cx="995480" cy="181961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03040" y="3382789"/>
            <a:ext cx="149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4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2133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TOPLEVEL</a:t>
            </a:r>
            <a:r>
              <a:rPr lang="en-US" sz="1050" dirty="0"/>
              <a:t>       </a:t>
            </a:r>
            <a:r>
              <a:rPr lang="en-US" sz="1600" dirty="0"/>
              <a:t>size=1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2080260"/>
            <a:ext cx="17449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Plate 1</a:t>
            </a:r>
            <a:r>
              <a:rPr lang="en-US" sz="1050" dirty="0"/>
              <a:t>     </a:t>
            </a:r>
            <a:r>
              <a:rPr lang="en-US" sz="1600" dirty="0"/>
              <a:t>size=2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28700" y="1922026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922026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 flipH="1">
            <a:off x="1371600" y="1604665"/>
            <a:ext cx="1676400" cy="3173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 flipH="1">
            <a:off x="2853690" y="1604665"/>
            <a:ext cx="194310" cy="4755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598420" y="3048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30480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10" idx="0"/>
          </p:cNvCxnSpPr>
          <p:nvPr/>
        </p:nvCxnSpPr>
        <p:spPr>
          <a:xfrm>
            <a:off x="2853690" y="2541925"/>
            <a:ext cx="87630" cy="506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977640" y="3048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40" y="3048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2" idx="2"/>
            <a:endCxn id="16" idx="0"/>
          </p:cNvCxnSpPr>
          <p:nvPr/>
        </p:nvCxnSpPr>
        <p:spPr>
          <a:xfrm>
            <a:off x="3048000" y="1604665"/>
            <a:ext cx="1910715" cy="4755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0030" y="2080260"/>
            <a:ext cx="18173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Plate 2 </a:t>
            </a:r>
            <a:r>
              <a:rPr lang="en-US" sz="1050" dirty="0"/>
              <a:t>      </a:t>
            </a:r>
            <a:r>
              <a:rPr lang="en-US" sz="1600" dirty="0"/>
              <a:t>size=?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991100" y="3048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3048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6" idx="2"/>
            <a:endCxn id="13" idx="0"/>
          </p:cNvCxnSpPr>
          <p:nvPr/>
        </p:nvCxnSpPr>
        <p:spPr>
          <a:xfrm flipH="1">
            <a:off x="4320540" y="2541925"/>
            <a:ext cx="638175" cy="506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5" idx="0"/>
          </p:cNvCxnSpPr>
          <p:nvPr/>
        </p:nvCxnSpPr>
        <p:spPr>
          <a:xfrm>
            <a:off x="4958715" y="2541925"/>
            <a:ext cx="375285" cy="506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1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475" y="1219200"/>
            <a:ext cx="2667000" cy="48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r>
              <a:rPr lang="en-US" b="0" dirty="0">
                <a:latin typeface="Cambria Math"/>
              </a:rPr>
              <a:t>Partition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762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872740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6764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72740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43000" y="3145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9718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72740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45720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72740"/>
                <a:ext cx="914400" cy="914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38600" y="3145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532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872740"/>
                <a:ext cx="914400" cy="914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81534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872740"/>
                <a:ext cx="914400" cy="914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20000" y="3145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1200" y="314527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762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47800"/>
                <a:ext cx="914400" cy="914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6764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47800"/>
                <a:ext cx="914400" cy="914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43000" y="1720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718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447800"/>
                <a:ext cx="914400" cy="914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5720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47800"/>
                <a:ext cx="914400" cy="914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038600" y="1720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5532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447800"/>
                <a:ext cx="914400" cy="914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81534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447800"/>
                <a:ext cx="914400" cy="914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620000" y="1720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72033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81000" y="475666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56666"/>
                <a:ext cx="914400" cy="914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752600" y="475666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756666"/>
                <a:ext cx="914400" cy="914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382798" y="5029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stCxn id="3" idx="5"/>
            <a:endCxn id="26" idx="1"/>
          </p:cNvCxnSpPr>
          <p:nvPr/>
        </p:nvCxnSpPr>
        <p:spPr>
          <a:xfrm flipH="1">
            <a:off x="514911" y="3653229"/>
            <a:ext cx="341778" cy="123734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27" idx="0"/>
          </p:cNvCxnSpPr>
          <p:nvPr/>
        </p:nvCxnSpPr>
        <p:spPr>
          <a:xfrm>
            <a:off x="856689" y="3653229"/>
            <a:ext cx="13531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4"/>
            <a:endCxn id="3" idx="0"/>
          </p:cNvCxnSpPr>
          <p:nvPr/>
        </p:nvCxnSpPr>
        <p:spPr>
          <a:xfrm>
            <a:off x="5334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4"/>
            <a:endCxn id="4" idx="0"/>
          </p:cNvCxnSpPr>
          <p:nvPr/>
        </p:nvCxnSpPr>
        <p:spPr>
          <a:xfrm>
            <a:off x="21336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4"/>
            <a:endCxn id="26" idx="1"/>
          </p:cNvCxnSpPr>
          <p:nvPr/>
        </p:nvCxnSpPr>
        <p:spPr>
          <a:xfrm flipH="1">
            <a:off x="514911" y="3787140"/>
            <a:ext cx="1618689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  <a:endCxn id="27" idx="0"/>
          </p:cNvCxnSpPr>
          <p:nvPr/>
        </p:nvCxnSpPr>
        <p:spPr>
          <a:xfrm>
            <a:off x="2133600" y="3787140"/>
            <a:ext cx="76200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9" idx="0"/>
          </p:cNvCxnSpPr>
          <p:nvPr/>
        </p:nvCxnSpPr>
        <p:spPr>
          <a:xfrm>
            <a:off x="34290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4"/>
            <a:endCxn id="10" idx="0"/>
          </p:cNvCxnSpPr>
          <p:nvPr/>
        </p:nvCxnSpPr>
        <p:spPr>
          <a:xfrm>
            <a:off x="50292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4"/>
            <a:endCxn id="12" idx="0"/>
          </p:cNvCxnSpPr>
          <p:nvPr/>
        </p:nvCxnSpPr>
        <p:spPr>
          <a:xfrm>
            <a:off x="70104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4"/>
            <a:endCxn id="13" idx="0"/>
          </p:cNvCxnSpPr>
          <p:nvPr/>
        </p:nvCxnSpPr>
        <p:spPr>
          <a:xfrm>
            <a:off x="86106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4"/>
            <a:endCxn id="26" idx="7"/>
          </p:cNvCxnSpPr>
          <p:nvPr/>
        </p:nvCxnSpPr>
        <p:spPr>
          <a:xfrm flipH="1">
            <a:off x="1161489" y="3787140"/>
            <a:ext cx="22675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4"/>
            <a:endCxn id="26" idx="7"/>
          </p:cNvCxnSpPr>
          <p:nvPr/>
        </p:nvCxnSpPr>
        <p:spPr>
          <a:xfrm flipH="1">
            <a:off x="1161489" y="3787140"/>
            <a:ext cx="38677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4"/>
            <a:endCxn id="27" idx="0"/>
          </p:cNvCxnSpPr>
          <p:nvPr/>
        </p:nvCxnSpPr>
        <p:spPr>
          <a:xfrm flipH="1">
            <a:off x="2209800" y="3787140"/>
            <a:ext cx="1219200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4"/>
            <a:endCxn id="27" idx="0"/>
          </p:cNvCxnSpPr>
          <p:nvPr/>
        </p:nvCxnSpPr>
        <p:spPr>
          <a:xfrm flipH="1">
            <a:off x="2209800" y="3787140"/>
            <a:ext cx="2819400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752600" y="1234106"/>
            <a:ext cx="3901440" cy="3581734"/>
          </a:xfrm>
          <a:custGeom>
            <a:avLst/>
            <a:gdLst>
              <a:gd name="connsiteX0" fmla="*/ 1112520 w 3901440"/>
              <a:gd name="connsiteY0" fmla="*/ 30814 h 3581734"/>
              <a:gd name="connsiteX1" fmla="*/ 1112520 w 3901440"/>
              <a:gd name="connsiteY1" fmla="*/ 495634 h 3581734"/>
              <a:gd name="connsiteX2" fmla="*/ 1135380 w 3901440"/>
              <a:gd name="connsiteY2" fmla="*/ 617554 h 3581734"/>
              <a:gd name="connsiteX3" fmla="*/ 1135380 w 3901440"/>
              <a:gd name="connsiteY3" fmla="*/ 1120474 h 3581734"/>
              <a:gd name="connsiteX4" fmla="*/ 1143000 w 3901440"/>
              <a:gd name="connsiteY4" fmla="*/ 1204294 h 3581734"/>
              <a:gd name="connsiteX5" fmla="*/ 1150620 w 3901440"/>
              <a:gd name="connsiteY5" fmla="*/ 1341454 h 3581734"/>
              <a:gd name="connsiteX6" fmla="*/ 1143000 w 3901440"/>
              <a:gd name="connsiteY6" fmla="*/ 1768174 h 3581734"/>
              <a:gd name="connsiteX7" fmla="*/ 1135380 w 3901440"/>
              <a:gd name="connsiteY7" fmla="*/ 1897714 h 3581734"/>
              <a:gd name="connsiteX8" fmla="*/ 1104900 w 3901440"/>
              <a:gd name="connsiteY8" fmla="*/ 2012014 h 3581734"/>
              <a:gd name="connsiteX9" fmla="*/ 1082040 w 3901440"/>
              <a:gd name="connsiteY9" fmla="*/ 2141554 h 3581734"/>
              <a:gd name="connsiteX10" fmla="*/ 1074420 w 3901440"/>
              <a:gd name="connsiteY10" fmla="*/ 2347294 h 3581734"/>
              <a:gd name="connsiteX11" fmla="*/ 1051560 w 3901440"/>
              <a:gd name="connsiteY11" fmla="*/ 2537794 h 3581734"/>
              <a:gd name="connsiteX12" fmla="*/ 1021080 w 3901440"/>
              <a:gd name="connsiteY12" fmla="*/ 2583514 h 3581734"/>
              <a:gd name="connsiteX13" fmla="*/ 1005840 w 3901440"/>
              <a:gd name="connsiteY13" fmla="*/ 2606374 h 3581734"/>
              <a:gd name="connsiteX14" fmla="*/ 975360 w 3901440"/>
              <a:gd name="connsiteY14" fmla="*/ 2659714 h 3581734"/>
              <a:gd name="connsiteX15" fmla="*/ 883920 w 3901440"/>
              <a:gd name="connsiteY15" fmla="*/ 2743534 h 3581734"/>
              <a:gd name="connsiteX16" fmla="*/ 853440 w 3901440"/>
              <a:gd name="connsiteY16" fmla="*/ 2812114 h 3581734"/>
              <a:gd name="connsiteX17" fmla="*/ 815340 w 3901440"/>
              <a:gd name="connsiteY17" fmla="*/ 2857834 h 3581734"/>
              <a:gd name="connsiteX18" fmla="*/ 731520 w 3901440"/>
              <a:gd name="connsiteY18" fmla="*/ 2934034 h 3581734"/>
              <a:gd name="connsiteX19" fmla="*/ 624840 w 3901440"/>
              <a:gd name="connsiteY19" fmla="*/ 2964514 h 3581734"/>
              <a:gd name="connsiteX20" fmla="*/ 518160 w 3901440"/>
              <a:gd name="connsiteY20" fmla="*/ 2972134 h 3581734"/>
              <a:gd name="connsiteX21" fmla="*/ 472440 w 3901440"/>
              <a:gd name="connsiteY21" fmla="*/ 2987374 h 3581734"/>
              <a:gd name="connsiteX22" fmla="*/ 411480 w 3901440"/>
              <a:gd name="connsiteY22" fmla="*/ 3002614 h 3581734"/>
              <a:gd name="connsiteX23" fmla="*/ 373380 w 3901440"/>
              <a:gd name="connsiteY23" fmla="*/ 3025474 h 3581734"/>
              <a:gd name="connsiteX24" fmla="*/ 342900 w 3901440"/>
              <a:gd name="connsiteY24" fmla="*/ 3040714 h 3581734"/>
              <a:gd name="connsiteX25" fmla="*/ 312420 w 3901440"/>
              <a:gd name="connsiteY25" fmla="*/ 3063574 h 3581734"/>
              <a:gd name="connsiteX26" fmla="*/ 274320 w 3901440"/>
              <a:gd name="connsiteY26" fmla="*/ 3071194 h 3581734"/>
              <a:gd name="connsiteX27" fmla="*/ 137160 w 3901440"/>
              <a:gd name="connsiteY27" fmla="*/ 3086434 h 3581734"/>
              <a:gd name="connsiteX28" fmla="*/ 68580 w 3901440"/>
              <a:gd name="connsiteY28" fmla="*/ 3109294 h 3581734"/>
              <a:gd name="connsiteX29" fmla="*/ 45720 w 3901440"/>
              <a:gd name="connsiteY29" fmla="*/ 3132154 h 3581734"/>
              <a:gd name="connsiteX30" fmla="*/ 0 w 3901440"/>
              <a:gd name="connsiteY30" fmla="*/ 3200734 h 3581734"/>
              <a:gd name="connsiteX31" fmla="*/ 7620 w 3901440"/>
              <a:gd name="connsiteY31" fmla="*/ 3231214 h 3581734"/>
              <a:gd name="connsiteX32" fmla="*/ 99060 w 3901440"/>
              <a:gd name="connsiteY32" fmla="*/ 3238834 h 3581734"/>
              <a:gd name="connsiteX33" fmla="*/ 327660 w 3901440"/>
              <a:gd name="connsiteY33" fmla="*/ 3254074 h 3581734"/>
              <a:gd name="connsiteX34" fmla="*/ 388620 w 3901440"/>
              <a:gd name="connsiteY34" fmla="*/ 3276934 h 3581734"/>
              <a:gd name="connsiteX35" fmla="*/ 609600 w 3901440"/>
              <a:gd name="connsiteY35" fmla="*/ 3299794 h 3581734"/>
              <a:gd name="connsiteX36" fmla="*/ 792480 w 3901440"/>
              <a:gd name="connsiteY36" fmla="*/ 3330274 h 3581734"/>
              <a:gd name="connsiteX37" fmla="*/ 868680 w 3901440"/>
              <a:gd name="connsiteY37" fmla="*/ 3337894 h 3581734"/>
              <a:gd name="connsiteX38" fmla="*/ 914400 w 3901440"/>
              <a:gd name="connsiteY38" fmla="*/ 3353134 h 3581734"/>
              <a:gd name="connsiteX39" fmla="*/ 937260 w 3901440"/>
              <a:gd name="connsiteY39" fmla="*/ 3368374 h 3581734"/>
              <a:gd name="connsiteX40" fmla="*/ 982980 w 3901440"/>
              <a:gd name="connsiteY40" fmla="*/ 3383614 h 3581734"/>
              <a:gd name="connsiteX41" fmla="*/ 1066800 w 3901440"/>
              <a:gd name="connsiteY41" fmla="*/ 3429334 h 3581734"/>
              <a:gd name="connsiteX42" fmla="*/ 1097280 w 3901440"/>
              <a:gd name="connsiteY42" fmla="*/ 3444574 h 3581734"/>
              <a:gd name="connsiteX43" fmla="*/ 1264920 w 3901440"/>
              <a:gd name="connsiteY43" fmla="*/ 3452194 h 3581734"/>
              <a:gd name="connsiteX44" fmla="*/ 1318260 w 3901440"/>
              <a:gd name="connsiteY44" fmla="*/ 3482674 h 3581734"/>
              <a:gd name="connsiteX45" fmla="*/ 1379220 w 3901440"/>
              <a:gd name="connsiteY45" fmla="*/ 3497914 h 3581734"/>
              <a:gd name="connsiteX46" fmla="*/ 1455420 w 3901440"/>
              <a:gd name="connsiteY46" fmla="*/ 3520774 h 3581734"/>
              <a:gd name="connsiteX47" fmla="*/ 1600200 w 3901440"/>
              <a:gd name="connsiteY47" fmla="*/ 3551254 h 3581734"/>
              <a:gd name="connsiteX48" fmla="*/ 1653540 w 3901440"/>
              <a:gd name="connsiteY48" fmla="*/ 3558874 h 3581734"/>
              <a:gd name="connsiteX49" fmla="*/ 1943100 w 3901440"/>
              <a:gd name="connsiteY49" fmla="*/ 3581734 h 3581734"/>
              <a:gd name="connsiteX50" fmla="*/ 2324100 w 3901440"/>
              <a:gd name="connsiteY50" fmla="*/ 3558874 h 3581734"/>
              <a:gd name="connsiteX51" fmla="*/ 2446020 w 3901440"/>
              <a:gd name="connsiteY51" fmla="*/ 3513154 h 3581734"/>
              <a:gd name="connsiteX52" fmla="*/ 2514600 w 3901440"/>
              <a:gd name="connsiteY52" fmla="*/ 3490294 h 3581734"/>
              <a:gd name="connsiteX53" fmla="*/ 2545080 w 3901440"/>
              <a:gd name="connsiteY53" fmla="*/ 3482674 h 3581734"/>
              <a:gd name="connsiteX54" fmla="*/ 2674620 w 3901440"/>
              <a:gd name="connsiteY54" fmla="*/ 3475054 h 3581734"/>
              <a:gd name="connsiteX55" fmla="*/ 2788920 w 3901440"/>
              <a:gd name="connsiteY55" fmla="*/ 3467434 h 3581734"/>
              <a:gd name="connsiteX56" fmla="*/ 2849880 w 3901440"/>
              <a:gd name="connsiteY56" fmla="*/ 3452194 h 3581734"/>
              <a:gd name="connsiteX57" fmla="*/ 2933700 w 3901440"/>
              <a:gd name="connsiteY57" fmla="*/ 3436954 h 3581734"/>
              <a:gd name="connsiteX58" fmla="*/ 3032760 w 3901440"/>
              <a:gd name="connsiteY58" fmla="*/ 3398854 h 3581734"/>
              <a:gd name="connsiteX59" fmla="*/ 3139440 w 3901440"/>
              <a:gd name="connsiteY59" fmla="*/ 3345514 h 3581734"/>
              <a:gd name="connsiteX60" fmla="*/ 3192780 w 3901440"/>
              <a:gd name="connsiteY60" fmla="*/ 3330274 h 3581734"/>
              <a:gd name="connsiteX61" fmla="*/ 3223260 w 3901440"/>
              <a:gd name="connsiteY61" fmla="*/ 3307414 h 3581734"/>
              <a:gd name="connsiteX62" fmla="*/ 3276600 w 3901440"/>
              <a:gd name="connsiteY62" fmla="*/ 3284554 h 3581734"/>
              <a:gd name="connsiteX63" fmla="*/ 3337560 w 3901440"/>
              <a:gd name="connsiteY63" fmla="*/ 3223594 h 3581734"/>
              <a:gd name="connsiteX64" fmla="*/ 3360420 w 3901440"/>
              <a:gd name="connsiteY64" fmla="*/ 3185494 h 3581734"/>
              <a:gd name="connsiteX65" fmla="*/ 3375660 w 3901440"/>
              <a:gd name="connsiteY65" fmla="*/ 3162634 h 3581734"/>
              <a:gd name="connsiteX66" fmla="*/ 3413760 w 3901440"/>
              <a:gd name="connsiteY66" fmla="*/ 3139774 h 3581734"/>
              <a:gd name="connsiteX67" fmla="*/ 3429000 w 3901440"/>
              <a:gd name="connsiteY67" fmla="*/ 3101674 h 3581734"/>
              <a:gd name="connsiteX68" fmla="*/ 3444240 w 3901440"/>
              <a:gd name="connsiteY68" fmla="*/ 3071194 h 3581734"/>
              <a:gd name="connsiteX69" fmla="*/ 3459480 w 3901440"/>
              <a:gd name="connsiteY69" fmla="*/ 3002614 h 3581734"/>
              <a:gd name="connsiteX70" fmla="*/ 3474720 w 3901440"/>
              <a:gd name="connsiteY70" fmla="*/ 2979754 h 3581734"/>
              <a:gd name="connsiteX71" fmla="*/ 3489960 w 3901440"/>
              <a:gd name="connsiteY71" fmla="*/ 2941654 h 3581734"/>
              <a:gd name="connsiteX72" fmla="*/ 3497580 w 3901440"/>
              <a:gd name="connsiteY72" fmla="*/ 2918794 h 3581734"/>
              <a:gd name="connsiteX73" fmla="*/ 3512820 w 3901440"/>
              <a:gd name="connsiteY73" fmla="*/ 2895934 h 3581734"/>
              <a:gd name="connsiteX74" fmla="*/ 3550920 w 3901440"/>
              <a:gd name="connsiteY74" fmla="*/ 2827354 h 3581734"/>
              <a:gd name="connsiteX75" fmla="*/ 3604260 w 3901440"/>
              <a:gd name="connsiteY75" fmla="*/ 2705434 h 3581734"/>
              <a:gd name="connsiteX76" fmla="*/ 3634740 w 3901440"/>
              <a:gd name="connsiteY76" fmla="*/ 2636854 h 3581734"/>
              <a:gd name="connsiteX77" fmla="*/ 3672840 w 3901440"/>
              <a:gd name="connsiteY77" fmla="*/ 2598754 h 3581734"/>
              <a:gd name="connsiteX78" fmla="*/ 3710940 w 3901440"/>
              <a:gd name="connsiteY78" fmla="*/ 2522554 h 3581734"/>
              <a:gd name="connsiteX79" fmla="*/ 3726180 w 3901440"/>
              <a:gd name="connsiteY79" fmla="*/ 2476834 h 3581734"/>
              <a:gd name="connsiteX80" fmla="*/ 3764280 w 3901440"/>
              <a:gd name="connsiteY80" fmla="*/ 2377774 h 3581734"/>
              <a:gd name="connsiteX81" fmla="*/ 3817620 w 3901440"/>
              <a:gd name="connsiteY81" fmla="*/ 2271094 h 3581734"/>
              <a:gd name="connsiteX82" fmla="*/ 3840480 w 3901440"/>
              <a:gd name="connsiteY82" fmla="*/ 2164414 h 3581734"/>
              <a:gd name="connsiteX83" fmla="*/ 3863340 w 3901440"/>
              <a:gd name="connsiteY83" fmla="*/ 2065354 h 3581734"/>
              <a:gd name="connsiteX84" fmla="*/ 3870960 w 3901440"/>
              <a:gd name="connsiteY84" fmla="*/ 1791034 h 3581734"/>
              <a:gd name="connsiteX85" fmla="*/ 3886200 w 3901440"/>
              <a:gd name="connsiteY85" fmla="*/ 1669114 h 3581734"/>
              <a:gd name="connsiteX86" fmla="*/ 3901440 w 3901440"/>
              <a:gd name="connsiteY86" fmla="*/ 1539574 h 3581734"/>
              <a:gd name="connsiteX87" fmla="*/ 3893820 w 3901440"/>
              <a:gd name="connsiteY87" fmla="*/ 1470994 h 3581734"/>
              <a:gd name="connsiteX88" fmla="*/ 3878580 w 3901440"/>
              <a:gd name="connsiteY88" fmla="*/ 1371934 h 3581734"/>
              <a:gd name="connsiteX89" fmla="*/ 3870960 w 3901440"/>
              <a:gd name="connsiteY89" fmla="*/ 1257634 h 3581734"/>
              <a:gd name="connsiteX90" fmla="*/ 3863340 w 3901440"/>
              <a:gd name="connsiteY90" fmla="*/ 1158574 h 3581734"/>
              <a:gd name="connsiteX91" fmla="*/ 3840480 w 3901440"/>
              <a:gd name="connsiteY91" fmla="*/ 1021414 h 3581734"/>
              <a:gd name="connsiteX92" fmla="*/ 3825240 w 3901440"/>
              <a:gd name="connsiteY92" fmla="*/ 952834 h 3581734"/>
              <a:gd name="connsiteX93" fmla="*/ 3817620 w 3901440"/>
              <a:gd name="connsiteY93" fmla="*/ 922354 h 3581734"/>
              <a:gd name="connsiteX94" fmla="*/ 3794760 w 3901440"/>
              <a:gd name="connsiteY94" fmla="*/ 800434 h 3581734"/>
              <a:gd name="connsiteX95" fmla="*/ 3771900 w 3901440"/>
              <a:gd name="connsiteY95" fmla="*/ 769954 h 3581734"/>
              <a:gd name="connsiteX96" fmla="*/ 3741420 w 3901440"/>
              <a:gd name="connsiteY96" fmla="*/ 716614 h 3581734"/>
              <a:gd name="connsiteX97" fmla="*/ 3710940 w 3901440"/>
              <a:gd name="connsiteY97" fmla="*/ 655654 h 3581734"/>
              <a:gd name="connsiteX98" fmla="*/ 3703320 w 3901440"/>
              <a:gd name="connsiteY98" fmla="*/ 625174 h 3581734"/>
              <a:gd name="connsiteX99" fmla="*/ 3672840 w 3901440"/>
              <a:gd name="connsiteY99" fmla="*/ 579454 h 3581734"/>
              <a:gd name="connsiteX100" fmla="*/ 3642360 w 3901440"/>
              <a:gd name="connsiteY100" fmla="*/ 526114 h 3581734"/>
              <a:gd name="connsiteX101" fmla="*/ 3619500 w 3901440"/>
              <a:gd name="connsiteY101" fmla="*/ 472774 h 3581734"/>
              <a:gd name="connsiteX102" fmla="*/ 3604260 w 3901440"/>
              <a:gd name="connsiteY102" fmla="*/ 449914 h 3581734"/>
              <a:gd name="connsiteX103" fmla="*/ 3573780 w 3901440"/>
              <a:gd name="connsiteY103" fmla="*/ 366094 h 3581734"/>
              <a:gd name="connsiteX104" fmla="*/ 3558540 w 3901440"/>
              <a:gd name="connsiteY104" fmla="*/ 343234 h 3581734"/>
              <a:gd name="connsiteX105" fmla="*/ 3535680 w 3901440"/>
              <a:gd name="connsiteY105" fmla="*/ 312754 h 3581734"/>
              <a:gd name="connsiteX106" fmla="*/ 3429000 w 3901440"/>
              <a:gd name="connsiteY106" fmla="*/ 236554 h 3581734"/>
              <a:gd name="connsiteX107" fmla="*/ 3322320 w 3901440"/>
              <a:gd name="connsiteY107" fmla="*/ 160354 h 3581734"/>
              <a:gd name="connsiteX108" fmla="*/ 3238500 w 3901440"/>
              <a:gd name="connsiteY108" fmla="*/ 145114 h 3581734"/>
              <a:gd name="connsiteX109" fmla="*/ 3192780 w 3901440"/>
              <a:gd name="connsiteY109" fmla="*/ 122254 h 3581734"/>
              <a:gd name="connsiteX110" fmla="*/ 3108960 w 3901440"/>
              <a:gd name="connsiteY110" fmla="*/ 114634 h 3581734"/>
              <a:gd name="connsiteX111" fmla="*/ 3070860 w 3901440"/>
              <a:gd name="connsiteY111" fmla="*/ 107014 h 3581734"/>
              <a:gd name="connsiteX112" fmla="*/ 3048000 w 3901440"/>
              <a:gd name="connsiteY112" fmla="*/ 99394 h 3581734"/>
              <a:gd name="connsiteX113" fmla="*/ 2987040 w 3901440"/>
              <a:gd name="connsiteY113" fmla="*/ 84154 h 3581734"/>
              <a:gd name="connsiteX114" fmla="*/ 2948940 w 3901440"/>
              <a:gd name="connsiteY114" fmla="*/ 68914 h 3581734"/>
              <a:gd name="connsiteX115" fmla="*/ 2796540 w 3901440"/>
              <a:gd name="connsiteY115" fmla="*/ 46054 h 3581734"/>
              <a:gd name="connsiteX116" fmla="*/ 2529840 w 3901440"/>
              <a:gd name="connsiteY116" fmla="*/ 53674 h 3581734"/>
              <a:gd name="connsiteX117" fmla="*/ 2446020 w 3901440"/>
              <a:gd name="connsiteY117" fmla="*/ 61294 h 3581734"/>
              <a:gd name="connsiteX118" fmla="*/ 2270760 w 3901440"/>
              <a:gd name="connsiteY118" fmla="*/ 53674 h 3581734"/>
              <a:gd name="connsiteX119" fmla="*/ 1874520 w 3901440"/>
              <a:gd name="connsiteY119" fmla="*/ 53674 h 3581734"/>
              <a:gd name="connsiteX120" fmla="*/ 1684020 w 3901440"/>
              <a:gd name="connsiteY120" fmla="*/ 30814 h 3581734"/>
              <a:gd name="connsiteX121" fmla="*/ 1386840 w 3901440"/>
              <a:gd name="connsiteY121" fmla="*/ 23194 h 3581734"/>
              <a:gd name="connsiteX122" fmla="*/ 1348740 w 3901440"/>
              <a:gd name="connsiteY122" fmla="*/ 7954 h 3581734"/>
              <a:gd name="connsiteX123" fmla="*/ 1181100 w 3901440"/>
              <a:gd name="connsiteY123" fmla="*/ 7954 h 3581734"/>
              <a:gd name="connsiteX124" fmla="*/ 1051560 w 3901440"/>
              <a:gd name="connsiteY124" fmla="*/ 7954 h 35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901440" h="3581734">
                <a:moveTo>
                  <a:pt x="1112520" y="30814"/>
                </a:moveTo>
                <a:cubicBezTo>
                  <a:pt x="1104429" y="216908"/>
                  <a:pt x="1097214" y="289008"/>
                  <a:pt x="1112520" y="495634"/>
                </a:cubicBezTo>
                <a:cubicBezTo>
                  <a:pt x="1115574" y="536869"/>
                  <a:pt x="1127760" y="576914"/>
                  <a:pt x="1135380" y="617554"/>
                </a:cubicBezTo>
                <a:cubicBezTo>
                  <a:pt x="1119358" y="841865"/>
                  <a:pt x="1123333" y="740978"/>
                  <a:pt x="1135380" y="1120474"/>
                </a:cubicBezTo>
                <a:cubicBezTo>
                  <a:pt x="1136270" y="1148515"/>
                  <a:pt x="1141070" y="1176305"/>
                  <a:pt x="1143000" y="1204294"/>
                </a:cubicBezTo>
                <a:cubicBezTo>
                  <a:pt x="1146150" y="1249976"/>
                  <a:pt x="1148080" y="1295734"/>
                  <a:pt x="1150620" y="1341454"/>
                </a:cubicBezTo>
                <a:cubicBezTo>
                  <a:pt x="1148080" y="1483694"/>
                  <a:pt x="1146896" y="1625965"/>
                  <a:pt x="1143000" y="1768174"/>
                </a:cubicBezTo>
                <a:cubicBezTo>
                  <a:pt x="1141815" y="1811412"/>
                  <a:pt x="1142058" y="1854978"/>
                  <a:pt x="1135380" y="1897714"/>
                </a:cubicBezTo>
                <a:cubicBezTo>
                  <a:pt x="1129293" y="1936673"/>
                  <a:pt x="1111753" y="1973183"/>
                  <a:pt x="1104900" y="2012014"/>
                </a:cubicBezTo>
                <a:lnTo>
                  <a:pt x="1082040" y="2141554"/>
                </a:lnTo>
                <a:cubicBezTo>
                  <a:pt x="1079500" y="2210134"/>
                  <a:pt x="1077609" y="2278741"/>
                  <a:pt x="1074420" y="2347294"/>
                </a:cubicBezTo>
                <a:cubicBezTo>
                  <a:pt x="1072374" y="2391280"/>
                  <a:pt x="1071588" y="2487725"/>
                  <a:pt x="1051560" y="2537794"/>
                </a:cubicBezTo>
                <a:cubicBezTo>
                  <a:pt x="1044758" y="2554800"/>
                  <a:pt x="1031240" y="2568274"/>
                  <a:pt x="1021080" y="2583514"/>
                </a:cubicBezTo>
                <a:cubicBezTo>
                  <a:pt x="1016000" y="2591134"/>
                  <a:pt x="1009936" y="2598183"/>
                  <a:pt x="1005840" y="2606374"/>
                </a:cubicBezTo>
                <a:cubicBezTo>
                  <a:pt x="999864" y="2618327"/>
                  <a:pt x="986130" y="2648944"/>
                  <a:pt x="975360" y="2659714"/>
                </a:cubicBezTo>
                <a:cubicBezTo>
                  <a:pt x="912673" y="2722401"/>
                  <a:pt x="935289" y="2684827"/>
                  <a:pt x="883920" y="2743534"/>
                </a:cubicBezTo>
                <a:cubicBezTo>
                  <a:pt x="851600" y="2780471"/>
                  <a:pt x="885905" y="2756460"/>
                  <a:pt x="853440" y="2812114"/>
                </a:cubicBezTo>
                <a:cubicBezTo>
                  <a:pt x="843444" y="2829250"/>
                  <a:pt x="828040" y="2842594"/>
                  <a:pt x="815340" y="2857834"/>
                </a:cubicBezTo>
                <a:cubicBezTo>
                  <a:pt x="797987" y="2909893"/>
                  <a:pt x="814024" y="2876916"/>
                  <a:pt x="731520" y="2934034"/>
                </a:cubicBezTo>
                <a:cubicBezTo>
                  <a:pt x="690348" y="2962538"/>
                  <a:pt x="701185" y="2955353"/>
                  <a:pt x="624840" y="2964514"/>
                </a:cubicBezTo>
                <a:cubicBezTo>
                  <a:pt x="589443" y="2968762"/>
                  <a:pt x="553720" y="2969594"/>
                  <a:pt x="518160" y="2972134"/>
                </a:cubicBezTo>
                <a:cubicBezTo>
                  <a:pt x="502920" y="2977214"/>
                  <a:pt x="487886" y="2982961"/>
                  <a:pt x="472440" y="2987374"/>
                </a:cubicBezTo>
                <a:cubicBezTo>
                  <a:pt x="452301" y="2993128"/>
                  <a:pt x="431029" y="2995095"/>
                  <a:pt x="411480" y="3002614"/>
                </a:cubicBezTo>
                <a:cubicBezTo>
                  <a:pt x="397657" y="3007931"/>
                  <a:pt x="386327" y="3018281"/>
                  <a:pt x="373380" y="3025474"/>
                </a:cubicBezTo>
                <a:cubicBezTo>
                  <a:pt x="363450" y="3030991"/>
                  <a:pt x="352533" y="3034694"/>
                  <a:pt x="342900" y="3040714"/>
                </a:cubicBezTo>
                <a:cubicBezTo>
                  <a:pt x="332130" y="3047445"/>
                  <a:pt x="324025" y="3058416"/>
                  <a:pt x="312420" y="3063574"/>
                </a:cubicBezTo>
                <a:cubicBezTo>
                  <a:pt x="300585" y="3068834"/>
                  <a:pt x="287163" y="3069519"/>
                  <a:pt x="274320" y="3071194"/>
                </a:cubicBezTo>
                <a:cubicBezTo>
                  <a:pt x="228705" y="3077144"/>
                  <a:pt x="182880" y="3081354"/>
                  <a:pt x="137160" y="3086434"/>
                </a:cubicBezTo>
                <a:cubicBezTo>
                  <a:pt x="60876" y="3137290"/>
                  <a:pt x="191775" y="3054541"/>
                  <a:pt x="68580" y="3109294"/>
                </a:cubicBezTo>
                <a:cubicBezTo>
                  <a:pt x="58732" y="3113671"/>
                  <a:pt x="52733" y="3123972"/>
                  <a:pt x="45720" y="3132154"/>
                </a:cubicBezTo>
                <a:cubicBezTo>
                  <a:pt x="24556" y="3156846"/>
                  <a:pt x="17053" y="3172312"/>
                  <a:pt x="0" y="3200734"/>
                </a:cubicBezTo>
                <a:cubicBezTo>
                  <a:pt x="2540" y="3210894"/>
                  <a:pt x="1811" y="3222500"/>
                  <a:pt x="7620" y="3231214"/>
                </a:cubicBezTo>
                <a:cubicBezTo>
                  <a:pt x="27895" y="3261626"/>
                  <a:pt x="75935" y="3241403"/>
                  <a:pt x="99060" y="3238834"/>
                </a:cubicBezTo>
                <a:cubicBezTo>
                  <a:pt x="175260" y="3243914"/>
                  <a:pt x="251943" y="3244111"/>
                  <a:pt x="327660" y="3254074"/>
                </a:cubicBezTo>
                <a:cubicBezTo>
                  <a:pt x="349176" y="3256905"/>
                  <a:pt x="367414" y="3272324"/>
                  <a:pt x="388620" y="3276934"/>
                </a:cubicBezTo>
                <a:cubicBezTo>
                  <a:pt x="474818" y="3295673"/>
                  <a:pt x="523421" y="3290561"/>
                  <a:pt x="609600" y="3299794"/>
                </a:cubicBezTo>
                <a:cubicBezTo>
                  <a:pt x="811923" y="3321471"/>
                  <a:pt x="630579" y="3305989"/>
                  <a:pt x="792480" y="3330274"/>
                </a:cubicBezTo>
                <a:cubicBezTo>
                  <a:pt x="817724" y="3334061"/>
                  <a:pt x="843280" y="3335354"/>
                  <a:pt x="868680" y="3337894"/>
                </a:cubicBezTo>
                <a:cubicBezTo>
                  <a:pt x="883920" y="3342974"/>
                  <a:pt x="899720" y="3346610"/>
                  <a:pt x="914400" y="3353134"/>
                </a:cubicBezTo>
                <a:cubicBezTo>
                  <a:pt x="922769" y="3356853"/>
                  <a:pt x="928891" y="3364655"/>
                  <a:pt x="937260" y="3368374"/>
                </a:cubicBezTo>
                <a:cubicBezTo>
                  <a:pt x="951940" y="3374898"/>
                  <a:pt x="967740" y="3378534"/>
                  <a:pt x="982980" y="3383614"/>
                </a:cubicBezTo>
                <a:cubicBezTo>
                  <a:pt x="999535" y="3433280"/>
                  <a:pt x="981093" y="3398724"/>
                  <a:pt x="1066800" y="3429334"/>
                </a:cubicBezTo>
                <a:cubicBezTo>
                  <a:pt x="1077497" y="3433155"/>
                  <a:pt x="1085996" y="3443272"/>
                  <a:pt x="1097280" y="3444574"/>
                </a:cubicBezTo>
                <a:cubicBezTo>
                  <a:pt x="1152849" y="3450986"/>
                  <a:pt x="1209040" y="3449654"/>
                  <a:pt x="1264920" y="3452194"/>
                </a:cubicBezTo>
                <a:cubicBezTo>
                  <a:pt x="1282700" y="3462354"/>
                  <a:pt x="1299247" y="3475069"/>
                  <a:pt x="1318260" y="3482674"/>
                </a:cubicBezTo>
                <a:cubicBezTo>
                  <a:pt x="1337707" y="3490453"/>
                  <a:pt x="1359039" y="3492308"/>
                  <a:pt x="1379220" y="3497914"/>
                </a:cubicBezTo>
                <a:cubicBezTo>
                  <a:pt x="1404771" y="3505011"/>
                  <a:pt x="1429922" y="3513489"/>
                  <a:pt x="1455420" y="3520774"/>
                </a:cubicBezTo>
                <a:cubicBezTo>
                  <a:pt x="1494284" y="3531878"/>
                  <a:pt x="1584376" y="3548377"/>
                  <a:pt x="1600200" y="3551254"/>
                </a:cubicBezTo>
                <a:cubicBezTo>
                  <a:pt x="1617871" y="3554467"/>
                  <a:pt x="1635675" y="3557026"/>
                  <a:pt x="1653540" y="3558874"/>
                </a:cubicBezTo>
                <a:cubicBezTo>
                  <a:pt x="1797979" y="3573816"/>
                  <a:pt x="1811444" y="3573506"/>
                  <a:pt x="1943100" y="3581734"/>
                </a:cubicBezTo>
                <a:cubicBezTo>
                  <a:pt x="2086597" y="3577250"/>
                  <a:pt x="2188890" y="3580508"/>
                  <a:pt x="2324100" y="3558874"/>
                </a:cubicBezTo>
                <a:cubicBezTo>
                  <a:pt x="2374322" y="3550838"/>
                  <a:pt x="2397301" y="3532100"/>
                  <a:pt x="2446020" y="3513154"/>
                </a:cubicBezTo>
                <a:cubicBezTo>
                  <a:pt x="2468478" y="3504420"/>
                  <a:pt x="2491569" y="3497380"/>
                  <a:pt x="2514600" y="3490294"/>
                </a:cubicBezTo>
                <a:cubicBezTo>
                  <a:pt x="2524610" y="3487214"/>
                  <a:pt x="2534654" y="3483667"/>
                  <a:pt x="2545080" y="3482674"/>
                </a:cubicBezTo>
                <a:cubicBezTo>
                  <a:pt x="2588140" y="3478573"/>
                  <a:pt x="2631450" y="3477752"/>
                  <a:pt x="2674620" y="3475054"/>
                </a:cubicBezTo>
                <a:lnTo>
                  <a:pt x="2788920" y="3467434"/>
                </a:lnTo>
                <a:cubicBezTo>
                  <a:pt x="2809240" y="3462354"/>
                  <a:pt x="2829384" y="3456509"/>
                  <a:pt x="2849880" y="3452194"/>
                </a:cubicBezTo>
                <a:cubicBezTo>
                  <a:pt x="2877669" y="3446344"/>
                  <a:pt x="2906438" y="3444905"/>
                  <a:pt x="2933700" y="3436954"/>
                </a:cubicBezTo>
                <a:cubicBezTo>
                  <a:pt x="2967663" y="3427048"/>
                  <a:pt x="3000431" y="3413222"/>
                  <a:pt x="3032760" y="3398854"/>
                </a:cubicBezTo>
                <a:cubicBezTo>
                  <a:pt x="3069091" y="3382707"/>
                  <a:pt x="3101212" y="3356436"/>
                  <a:pt x="3139440" y="3345514"/>
                </a:cubicBezTo>
                <a:lnTo>
                  <a:pt x="3192780" y="3330274"/>
                </a:lnTo>
                <a:cubicBezTo>
                  <a:pt x="3202940" y="3322654"/>
                  <a:pt x="3212111" y="3313495"/>
                  <a:pt x="3223260" y="3307414"/>
                </a:cubicBezTo>
                <a:cubicBezTo>
                  <a:pt x="3240242" y="3298151"/>
                  <a:pt x="3261001" y="3295993"/>
                  <a:pt x="3276600" y="3284554"/>
                </a:cubicBezTo>
                <a:cubicBezTo>
                  <a:pt x="3299774" y="3267560"/>
                  <a:pt x="3322775" y="3248236"/>
                  <a:pt x="3337560" y="3223594"/>
                </a:cubicBezTo>
                <a:cubicBezTo>
                  <a:pt x="3345180" y="3210894"/>
                  <a:pt x="3352570" y="3198053"/>
                  <a:pt x="3360420" y="3185494"/>
                </a:cubicBezTo>
                <a:cubicBezTo>
                  <a:pt x="3365274" y="3177728"/>
                  <a:pt x="3368707" y="3168594"/>
                  <a:pt x="3375660" y="3162634"/>
                </a:cubicBezTo>
                <a:cubicBezTo>
                  <a:pt x="3386905" y="3152995"/>
                  <a:pt x="3401060" y="3147394"/>
                  <a:pt x="3413760" y="3139774"/>
                </a:cubicBezTo>
                <a:cubicBezTo>
                  <a:pt x="3418840" y="3127074"/>
                  <a:pt x="3423445" y="3114173"/>
                  <a:pt x="3429000" y="3101674"/>
                </a:cubicBezTo>
                <a:cubicBezTo>
                  <a:pt x="3433613" y="3091294"/>
                  <a:pt x="3440976" y="3082074"/>
                  <a:pt x="3444240" y="3071194"/>
                </a:cubicBezTo>
                <a:cubicBezTo>
                  <a:pt x="3453020" y="3041928"/>
                  <a:pt x="3447058" y="3027459"/>
                  <a:pt x="3459480" y="3002614"/>
                </a:cubicBezTo>
                <a:cubicBezTo>
                  <a:pt x="3463576" y="2994423"/>
                  <a:pt x="3470624" y="2987945"/>
                  <a:pt x="3474720" y="2979754"/>
                </a:cubicBezTo>
                <a:cubicBezTo>
                  <a:pt x="3480837" y="2967520"/>
                  <a:pt x="3485157" y="2954461"/>
                  <a:pt x="3489960" y="2941654"/>
                </a:cubicBezTo>
                <a:cubicBezTo>
                  <a:pt x="3492780" y="2934133"/>
                  <a:pt x="3493988" y="2925978"/>
                  <a:pt x="3497580" y="2918794"/>
                </a:cubicBezTo>
                <a:cubicBezTo>
                  <a:pt x="3501676" y="2910603"/>
                  <a:pt x="3509101" y="2904303"/>
                  <a:pt x="3512820" y="2895934"/>
                </a:cubicBezTo>
                <a:cubicBezTo>
                  <a:pt x="3542656" y="2828802"/>
                  <a:pt x="3509195" y="2869079"/>
                  <a:pt x="3550920" y="2827354"/>
                </a:cubicBezTo>
                <a:cubicBezTo>
                  <a:pt x="3610266" y="2678988"/>
                  <a:pt x="3555128" y="2810717"/>
                  <a:pt x="3604260" y="2705434"/>
                </a:cubicBezTo>
                <a:cubicBezTo>
                  <a:pt x="3614839" y="2682765"/>
                  <a:pt x="3621212" y="2657897"/>
                  <a:pt x="3634740" y="2636854"/>
                </a:cubicBezTo>
                <a:cubicBezTo>
                  <a:pt x="3644452" y="2621746"/>
                  <a:pt x="3660140" y="2611454"/>
                  <a:pt x="3672840" y="2598754"/>
                </a:cubicBezTo>
                <a:cubicBezTo>
                  <a:pt x="3689308" y="2516416"/>
                  <a:pt x="3665264" y="2606293"/>
                  <a:pt x="3710940" y="2522554"/>
                </a:cubicBezTo>
                <a:cubicBezTo>
                  <a:pt x="3718632" y="2508451"/>
                  <a:pt x="3720626" y="2491908"/>
                  <a:pt x="3726180" y="2476834"/>
                </a:cubicBezTo>
                <a:cubicBezTo>
                  <a:pt x="3738410" y="2443637"/>
                  <a:pt x="3749912" y="2410103"/>
                  <a:pt x="3764280" y="2377774"/>
                </a:cubicBezTo>
                <a:cubicBezTo>
                  <a:pt x="3780427" y="2341443"/>
                  <a:pt x="3802567" y="2307891"/>
                  <a:pt x="3817620" y="2271094"/>
                </a:cubicBezTo>
                <a:cubicBezTo>
                  <a:pt x="3831928" y="2236118"/>
                  <a:pt x="3832868" y="2200571"/>
                  <a:pt x="3840480" y="2164414"/>
                </a:cubicBezTo>
                <a:cubicBezTo>
                  <a:pt x="3847461" y="2131253"/>
                  <a:pt x="3855720" y="2098374"/>
                  <a:pt x="3863340" y="2065354"/>
                </a:cubicBezTo>
                <a:cubicBezTo>
                  <a:pt x="3865880" y="1973914"/>
                  <a:pt x="3865691" y="1882357"/>
                  <a:pt x="3870960" y="1791034"/>
                </a:cubicBezTo>
                <a:cubicBezTo>
                  <a:pt x="3873319" y="1750146"/>
                  <a:pt x="3881505" y="1709800"/>
                  <a:pt x="3886200" y="1669114"/>
                </a:cubicBezTo>
                <a:cubicBezTo>
                  <a:pt x="3903133" y="1522363"/>
                  <a:pt x="3884915" y="1655250"/>
                  <a:pt x="3901440" y="1539574"/>
                </a:cubicBezTo>
                <a:cubicBezTo>
                  <a:pt x="3898900" y="1516714"/>
                  <a:pt x="3896928" y="1493784"/>
                  <a:pt x="3893820" y="1470994"/>
                </a:cubicBezTo>
                <a:cubicBezTo>
                  <a:pt x="3889306" y="1437892"/>
                  <a:pt x="3882139" y="1405152"/>
                  <a:pt x="3878580" y="1371934"/>
                </a:cubicBezTo>
                <a:cubicBezTo>
                  <a:pt x="3874512" y="1333967"/>
                  <a:pt x="3873681" y="1295722"/>
                  <a:pt x="3870960" y="1257634"/>
                </a:cubicBezTo>
                <a:cubicBezTo>
                  <a:pt x="3868600" y="1224601"/>
                  <a:pt x="3865700" y="1191607"/>
                  <a:pt x="3863340" y="1158574"/>
                </a:cubicBezTo>
                <a:cubicBezTo>
                  <a:pt x="3854452" y="1034149"/>
                  <a:pt x="3877059" y="1076282"/>
                  <a:pt x="3840480" y="1021414"/>
                </a:cubicBezTo>
                <a:cubicBezTo>
                  <a:pt x="3821896" y="947080"/>
                  <a:pt x="3844588" y="1039899"/>
                  <a:pt x="3825240" y="952834"/>
                </a:cubicBezTo>
                <a:cubicBezTo>
                  <a:pt x="3822968" y="942611"/>
                  <a:pt x="3819342" y="932684"/>
                  <a:pt x="3817620" y="922354"/>
                </a:cubicBezTo>
                <a:cubicBezTo>
                  <a:pt x="3810506" y="879669"/>
                  <a:pt x="3811792" y="841311"/>
                  <a:pt x="3794760" y="800434"/>
                </a:cubicBezTo>
                <a:cubicBezTo>
                  <a:pt x="3789875" y="788711"/>
                  <a:pt x="3779520" y="780114"/>
                  <a:pt x="3771900" y="769954"/>
                </a:cubicBezTo>
                <a:cubicBezTo>
                  <a:pt x="3753456" y="714622"/>
                  <a:pt x="3779863" y="785812"/>
                  <a:pt x="3741420" y="716614"/>
                </a:cubicBezTo>
                <a:cubicBezTo>
                  <a:pt x="3679283" y="604767"/>
                  <a:pt x="3762890" y="733578"/>
                  <a:pt x="3710940" y="655654"/>
                </a:cubicBezTo>
                <a:cubicBezTo>
                  <a:pt x="3708400" y="645494"/>
                  <a:pt x="3708004" y="634541"/>
                  <a:pt x="3703320" y="625174"/>
                </a:cubicBezTo>
                <a:cubicBezTo>
                  <a:pt x="3695129" y="608791"/>
                  <a:pt x="3683000" y="594694"/>
                  <a:pt x="3672840" y="579454"/>
                </a:cubicBezTo>
                <a:cubicBezTo>
                  <a:pt x="3657535" y="556496"/>
                  <a:pt x="3653961" y="553184"/>
                  <a:pt x="3642360" y="526114"/>
                </a:cubicBezTo>
                <a:cubicBezTo>
                  <a:pt x="3624041" y="483370"/>
                  <a:pt x="3648383" y="523319"/>
                  <a:pt x="3619500" y="472774"/>
                </a:cubicBezTo>
                <a:cubicBezTo>
                  <a:pt x="3614956" y="464823"/>
                  <a:pt x="3607979" y="458283"/>
                  <a:pt x="3604260" y="449914"/>
                </a:cubicBezTo>
                <a:cubicBezTo>
                  <a:pt x="3575809" y="385899"/>
                  <a:pt x="3602552" y="423638"/>
                  <a:pt x="3573780" y="366094"/>
                </a:cubicBezTo>
                <a:cubicBezTo>
                  <a:pt x="3569684" y="357903"/>
                  <a:pt x="3563863" y="350686"/>
                  <a:pt x="3558540" y="343234"/>
                </a:cubicBezTo>
                <a:cubicBezTo>
                  <a:pt x="3551158" y="332900"/>
                  <a:pt x="3545077" y="321297"/>
                  <a:pt x="3535680" y="312754"/>
                </a:cubicBezTo>
                <a:cubicBezTo>
                  <a:pt x="3499155" y="279550"/>
                  <a:pt x="3467667" y="264173"/>
                  <a:pt x="3429000" y="236554"/>
                </a:cubicBezTo>
                <a:cubicBezTo>
                  <a:pt x="3426406" y="234701"/>
                  <a:pt x="3336519" y="165366"/>
                  <a:pt x="3322320" y="160354"/>
                </a:cubicBezTo>
                <a:cubicBezTo>
                  <a:pt x="3295541" y="150903"/>
                  <a:pt x="3266440" y="150194"/>
                  <a:pt x="3238500" y="145114"/>
                </a:cubicBezTo>
                <a:cubicBezTo>
                  <a:pt x="3223260" y="137494"/>
                  <a:pt x="3209366" y="126157"/>
                  <a:pt x="3192780" y="122254"/>
                </a:cubicBezTo>
                <a:cubicBezTo>
                  <a:pt x="3165471" y="115828"/>
                  <a:pt x="3136799" y="118114"/>
                  <a:pt x="3108960" y="114634"/>
                </a:cubicBezTo>
                <a:cubicBezTo>
                  <a:pt x="3096109" y="113028"/>
                  <a:pt x="3083425" y="110155"/>
                  <a:pt x="3070860" y="107014"/>
                </a:cubicBezTo>
                <a:cubicBezTo>
                  <a:pt x="3063068" y="105066"/>
                  <a:pt x="3055749" y="101507"/>
                  <a:pt x="3048000" y="99394"/>
                </a:cubicBezTo>
                <a:cubicBezTo>
                  <a:pt x="3027793" y="93883"/>
                  <a:pt x="3007059" y="90314"/>
                  <a:pt x="2987040" y="84154"/>
                </a:cubicBezTo>
                <a:cubicBezTo>
                  <a:pt x="2973967" y="80131"/>
                  <a:pt x="2962353" y="71597"/>
                  <a:pt x="2948940" y="68914"/>
                </a:cubicBezTo>
                <a:cubicBezTo>
                  <a:pt x="2898569" y="58840"/>
                  <a:pt x="2796540" y="46054"/>
                  <a:pt x="2796540" y="46054"/>
                </a:cubicBezTo>
                <a:lnTo>
                  <a:pt x="2529840" y="53674"/>
                </a:lnTo>
                <a:cubicBezTo>
                  <a:pt x="2501811" y="54893"/>
                  <a:pt x="2474075" y="61294"/>
                  <a:pt x="2446020" y="61294"/>
                </a:cubicBezTo>
                <a:cubicBezTo>
                  <a:pt x="2387545" y="61294"/>
                  <a:pt x="2329180" y="56214"/>
                  <a:pt x="2270760" y="53674"/>
                </a:cubicBezTo>
                <a:cubicBezTo>
                  <a:pt x="2099809" y="65071"/>
                  <a:pt x="2103150" y="68424"/>
                  <a:pt x="1874520" y="53674"/>
                </a:cubicBezTo>
                <a:cubicBezTo>
                  <a:pt x="1810697" y="49556"/>
                  <a:pt x="1747955" y="32453"/>
                  <a:pt x="1684020" y="30814"/>
                </a:cubicBezTo>
                <a:lnTo>
                  <a:pt x="1386840" y="23194"/>
                </a:lnTo>
                <a:cubicBezTo>
                  <a:pt x="1374140" y="18114"/>
                  <a:pt x="1362153" y="10637"/>
                  <a:pt x="1348740" y="7954"/>
                </a:cubicBezTo>
                <a:cubicBezTo>
                  <a:pt x="1267260" y="-8342"/>
                  <a:pt x="1267839" y="4963"/>
                  <a:pt x="1181100" y="7954"/>
                </a:cubicBezTo>
                <a:cubicBezTo>
                  <a:pt x="1137946" y="9442"/>
                  <a:pt x="1094740" y="7954"/>
                  <a:pt x="1051560" y="795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	partition 2</a:t>
            </a:r>
          </a:p>
        </p:txBody>
      </p:sp>
    </p:spTree>
    <p:extLst>
      <p:ext uri="{BB962C8B-B14F-4D97-AF65-F5344CB8AC3E}">
        <p14:creationId xmlns:p14="http://schemas.microsoft.com/office/powerpoint/2010/main" val="69590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762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29000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6764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29000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43000" y="370153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718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29000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5720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38600" y="370153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5532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5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-300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pc="-30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pc="-3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000" b="0" i="1" spc="-300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spc="-15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429000"/>
                <a:ext cx="914400" cy="914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81534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429000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20000" y="370153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370153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62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04060"/>
                <a:ext cx="914400" cy="914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6764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04060"/>
                <a:ext cx="914400" cy="9144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227659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29718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004060"/>
                <a:ext cx="914400" cy="9144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5720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04060"/>
                <a:ext cx="914400" cy="9144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38600" y="227659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5532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-300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pc="-30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pc="-3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000" b="0" i="1" spc="-300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004060"/>
                <a:ext cx="914400" cy="9144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81534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04060"/>
                <a:ext cx="914400" cy="9144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620000" y="227659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227659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2895600" y="531292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12926"/>
                <a:ext cx="914400" cy="9144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83215" y="531292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15" y="5312926"/>
                <a:ext cx="914400" cy="91440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102691" y="5585460"/>
            <a:ext cx="30501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26" name="Straight Arrow Connector 25"/>
          <p:cNvCxnSpPr>
            <a:stCxn id="3" idx="5"/>
            <a:endCxn id="23" idx="1"/>
          </p:cNvCxnSpPr>
          <p:nvPr/>
        </p:nvCxnSpPr>
        <p:spPr>
          <a:xfrm>
            <a:off x="856689" y="4209489"/>
            <a:ext cx="2172822" cy="123734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5"/>
            <a:endCxn id="24" idx="0"/>
          </p:cNvCxnSpPr>
          <p:nvPr/>
        </p:nvCxnSpPr>
        <p:spPr>
          <a:xfrm>
            <a:off x="856689" y="4209489"/>
            <a:ext cx="4183726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4"/>
            <a:endCxn id="3" idx="0"/>
          </p:cNvCxnSpPr>
          <p:nvPr/>
        </p:nvCxnSpPr>
        <p:spPr>
          <a:xfrm>
            <a:off x="5334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4"/>
            <a:endCxn id="4" idx="0"/>
          </p:cNvCxnSpPr>
          <p:nvPr/>
        </p:nvCxnSpPr>
        <p:spPr>
          <a:xfrm>
            <a:off x="21336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23" idx="1"/>
          </p:cNvCxnSpPr>
          <p:nvPr/>
        </p:nvCxnSpPr>
        <p:spPr>
          <a:xfrm>
            <a:off x="2133600" y="4343400"/>
            <a:ext cx="8959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24" idx="0"/>
          </p:cNvCxnSpPr>
          <p:nvPr/>
        </p:nvCxnSpPr>
        <p:spPr>
          <a:xfrm>
            <a:off x="2133600" y="4343400"/>
            <a:ext cx="290681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  <a:endCxn id="6" idx="0"/>
          </p:cNvCxnSpPr>
          <p:nvPr/>
        </p:nvCxnSpPr>
        <p:spPr>
          <a:xfrm>
            <a:off x="34290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4"/>
            <a:endCxn id="7" idx="0"/>
          </p:cNvCxnSpPr>
          <p:nvPr/>
        </p:nvCxnSpPr>
        <p:spPr>
          <a:xfrm>
            <a:off x="50292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9" idx="0"/>
          </p:cNvCxnSpPr>
          <p:nvPr/>
        </p:nvCxnSpPr>
        <p:spPr>
          <a:xfrm>
            <a:off x="70104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10" idx="0"/>
          </p:cNvCxnSpPr>
          <p:nvPr/>
        </p:nvCxnSpPr>
        <p:spPr>
          <a:xfrm>
            <a:off x="86106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4"/>
            <a:endCxn id="23" idx="7"/>
          </p:cNvCxnSpPr>
          <p:nvPr/>
        </p:nvCxnSpPr>
        <p:spPr>
          <a:xfrm>
            <a:off x="3429000" y="4343400"/>
            <a:ext cx="247089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23" idx="7"/>
          </p:cNvCxnSpPr>
          <p:nvPr/>
        </p:nvCxnSpPr>
        <p:spPr>
          <a:xfrm flipH="1">
            <a:off x="3676089" y="4343400"/>
            <a:ext cx="13531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24" idx="0"/>
          </p:cNvCxnSpPr>
          <p:nvPr/>
        </p:nvCxnSpPr>
        <p:spPr>
          <a:xfrm>
            <a:off x="3429000" y="4343400"/>
            <a:ext cx="161141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24" idx="0"/>
          </p:cNvCxnSpPr>
          <p:nvPr/>
        </p:nvCxnSpPr>
        <p:spPr>
          <a:xfrm>
            <a:off x="5029200" y="4343400"/>
            <a:ext cx="1121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4"/>
            <a:endCxn id="23" idx="7"/>
          </p:cNvCxnSpPr>
          <p:nvPr/>
        </p:nvCxnSpPr>
        <p:spPr>
          <a:xfrm flipH="1">
            <a:off x="3676089" y="4343400"/>
            <a:ext cx="33343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4"/>
            <a:endCxn id="23" idx="7"/>
          </p:cNvCxnSpPr>
          <p:nvPr/>
        </p:nvCxnSpPr>
        <p:spPr>
          <a:xfrm flipH="1">
            <a:off x="3676089" y="4343400"/>
            <a:ext cx="49345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4"/>
            <a:endCxn id="24" idx="0"/>
          </p:cNvCxnSpPr>
          <p:nvPr/>
        </p:nvCxnSpPr>
        <p:spPr>
          <a:xfrm flipH="1">
            <a:off x="5040415" y="4343400"/>
            <a:ext cx="196998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  <a:endCxn id="24" idx="0"/>
          </p:cNvCxnSpPr>
          <p:nvPr/>
        </p:nvCxnSpPr>
        <p:spPr>
          <a:xfrm flipH="1">
            <a:off x="5040415" y="4343400"/>
            <a:ext cx="357018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857250" y="838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838200"/>
                <a:ext cx="914400" cy="9144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777507" y="86868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07" y="868680"/>
                <a:ext cx="914400" cy="9144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7239000" y="861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861060"/>
                <a:ext cx="914400" cy="9144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7" idx="3"/>
            <a:endCxn id="13" idx="0"/>
          </p:cNvCxnSpPr>
          <p:nvPr/>
        </p:nvCxnSpPr>
        <p:spPr>
          <a:xfrm flipH="1">
            <a:off x="533400" y="1618689"/>
            <a:ext cx="457761" cy="38537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5"/>
            <a:endCxn id="14" idx="0"/>
          </p:cNvCxnSpPr>
          <p:nvPr/>
        </p:nvCxnSpPr>
        <p:spPr>
          <a:xfrm>
            <a:off x="1637739" y="1618689"/>
            <a:ext cx="495861" cy="38537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3"/>
            <a:endCxn id="16" idx="0"/>
          </p:cNvCxnSpPr>
          <p:nvPr/>
        </p:nvCxnSpPr>
        <p:spPr>
          <a:xfrm flipH="1">
            <a:off x="3429000" y="1649169"/>
            <a:ext cx="482418" cy="35489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8" idx="5"/>
            <a:endCxn id="17" idx="0"/>
          </p:cNvCxnSpPr>
          <p:nvPr/>
        </p:nvCxnSpPr>
        <p:spPr>
          <a:xfrm>
            <a:off x="4557996" y="1649169"/>
            <a:ext cx="471204" cy="35489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3"/>
            <a:endCxn id="19" idx="0"/>
          </p:cNvCxnSpPr>
          <p:nvPr/>
        </p:nvCxnSpPr>
        <p:spPr>
          <a:xfrm flipH="1">
            <a:off x="7010400" y="1641549"/>
            <a:ext cx="362511" cy="36251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9" idx="5"/>
            <a:endCxn id="20" idx="0"/>
          </p:cNvCxnSpPr>
          <p:nvPr/>
        </p:nvCxnSpPr>
        <p:spPr>
          <a:xfrm>
            <a:off x="8019489" y="1641549"/>
            <a:ext cx="591111" cy="36251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7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47178"/>
              </p:ext>
            </p:extLst>
          </p:nvPr>
        </p:nvGraphicFramePr>
        <p:xfrm>
          <a:off x="690657" y="1524000"/>
          <a:ext cx="3785616" cy="3784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67214"/>
              </p:ext>
            </p:extLst>
          </p:nvPr>
        </p:nvGraphicFramePr>
        <p:xfrm>
          <a:off x="5205984" y="1524000"/>
          <a:ext cx="3785616" cy="3784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488" y="3730228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8" y="3730228"/>
                <a:ext cx="51251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2240" y="990600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990600"/>
                <a:ext cx="5125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34940" y="990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0656" y="1600200"/>
            <a:ext cx="680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Src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9088" y="3734276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88" y="3734276"/>
                <a:ext cx="5125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39000" y="990600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990600"/>
                <a:ext cx="51251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16002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Src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0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454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2983105" y="3193029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05" y="3193029"/>
                <a:ext cx="834605" cy="83460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485695" y="3193029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95" y="3193029"/>
                <a:ext cx="834605" cy="83460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03540" y="3465563"/>
            <a:ext cx="457200" cy="523220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983105" y="2086105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05" y="2086105"/>
                <a:ext cx="834605" cy="83460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467971" y="2086104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71" y="2086104"/>
                <a:ext cx="834605" cy="83460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03540" y="2351484"/>
            <a:ext cx="457200" cy="523220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8" name="Straight Arrow Connector 7"/>
          <p:cNvCxnSpPr>
            <a:stCxn id="5" idx="4"/>
            <a:endCxn id="2" idx="0"/>
          </p:cNvCxnSpPr>
          <p:nvPr/>
        </p:nvCxnSpPr>
        <p:spPr>
          <a:xfrm>
            <a:off x="3400408" y="2920710"/>
            <a:ext cx="0" cy="27231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3" idx="0"/>
          </p:cNvCxnSpPr>
          <p:nvPr/>
        </p:nvCxnSpPr>
        <p:spPr>
          <a:xfrm>
            <a:off x="4885274" y="2920709"/>
            <a:ext cx="17724" cy="27232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95485" y="1124188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85" y="1124188"/>
                <a:ext cx="834605" cy="834605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0" idx="3"/>
            <a:endCxn id="5" idx="0"/>
          </p:cNvCxnSpPr>
          <p:nvPr/>
        </p:nvCxnSpPr>
        <p:spPr>
          <a:xfrm flipH="1">
            <a:off x="3400408" y="1836568"/>
            <a:ext cx="417302" cy="2495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5"/>
            <a:endCxn id="6" idx="0"/>
          </p:cNvCxnSpPr>
          <p:nvPr/>
        </p:nvCxnSpPr>
        <p:spPr>
          <a:xfrm>
            <a:off x="4407865" y="1836568"/>
            <a:ext cx="477409" cy="24953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860879" y="4442720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79" y="4442720"/>
                <a:ext cx="834605" cy="834605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646568" y="4442720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8" y="4442720"/>
                <a:ext cx="834605" cy="834605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007599" y="4625053"/>
            <a:ext cx="377150" cy="523220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6" name="Straight Arrow Connector 15"/>
          <p:cNvCxnSpPr>
            <a:stCxn id="2" idx="4"/>
            <a:endCxn id="13" idx="0"/>
          </p:cNvCxnSpPr>
          <p:nvPr/>
        </p:nvCxnSpPr>
        <p:spPr>
          <a:xfrm flipH="1">
            <a:off x="3278182" y="4027634"/>
            <a:ext cx="122226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4"/>
            <a:endCxn id="14" idx="0"/>
          </p:cNvCxnSpPr>
          <p:nvPr/>
        </p:nvCxnSpPr>
        <p:spPr>
          <a:xfrm>
            <a:off x="3400408" y="4027634"/>
            <a:ext cx="1663463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  <a:endCxn id="13" idx="0"/>
          </p:cNvCxnSpPr>
          <p:nvPr/>
        </p:nvCxnSpPr>
        <p:spPr>
          <a:xfrm flipH="1">
            <a:off x="3278182" y="4027634"/>
            <a:ext cx="1624816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4"/>
            <a:endCxn id="14" idx="0"/>
          </p:cNvCxnSpPr>
          <p:nvPr/>
        </p:nvCxnSpPr>
        <p:spPr>
          <a:xfrm>
            <a:off x="4902998" y="4027634"/>
            <a:ext cx="160873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0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 形 44"/>
          <p:cNvSpPr/>
          <p:nvPr/>
        </p:nvSpPr>
        <p:spPr>
          <a:xfrm rot="16200000">
            <a:off x="2110504" y="1242299"/>
            <a:ext cx="5562599" cy="4297204"/>
          </a:xfrm>
          <a:prstGeom prst="corner">
            <a:avLst>
              <a:gd name="adj1" fmla="val 60962"/>
              <a:gd name="adj2" fmla="val 62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4873664" y="2106610"/>
            <a:ext cx="1818356" cy="3495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r"/>
            <a:endParaRPr lang="en-US" sz="2000" dirty="0"/>
          </a:p>
        </p:txBody>
      </p:sp>
      <p:sp>
        <p:nvSpPr>
          <p:cNvPr id="13" name="Oval 21"/>
          <p:cNvSpPr/>
          <p:nvPr/>
        </p:nvSpPr>
        <p:spPr>
          <a:xfrm>
            <a:off x="5229864" y="2549461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8" name="Oval 21"/>
          <p:cNvSpPr/>
          <p:nvPr/>
        </p:nvSpPr>
        <p:spPr>
          <a:xfrm>
            <a:off x="2844842" y="766874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7" name="Oval 21"/>
          <p:cNvSpPr/>
          <p:nvPr/>
        </p:nvSpPr>
        <p:spPr>
          <a:xfrm>
            <a:off x="5229864" y="772811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16"/>
          <p:cNvSpPr/>
          <p:nvPr/>
        </p:nvSpPr>
        <p:spPr>
          <a:xfrm>
            <a:off x="2968684" y="3802769"/>
            <a:ext cx="1422651" cy="1799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cxnSp>
        <p:nvCxnSpPr>
          <p:cNvPr id="10" name="Straight Arrow Connector 23"/>
          <p:cNvCxnSpPr>
            <a:endCxn id="67" idx="2"/>
          </p:cNvCxnSpPr>
          <p:nvPr/>
        </p:nvCxnSpPr>
        <p:spPr>
          <a:xfrm>
            <a:off x="3792968" y="1217516"/>
            <a:ext cx="1436896" cy="4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847579"/>
              </p:ext>
            </p:extLst>
          </p:nvPr>
        </p:nvGraphicFramePr>
        <p:xfrm>
          <a:off x="3054334" y="957450"/>
          <a:ext cx="591664" cy="54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334" y="957450"/>
                        <a:ext cx="591664" cy="54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20249"/>
              </p:ext>
            </p:extLst>
          </p:nvPr>
        </p:nvGraphicFramePr>
        <p:xfrm>
          <a:off x="5510652" y="1011225"/>
          <a:ext cx="374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0652" y="1011225"/>
                        <a:ext cx="3746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389705"/>
              </p:ext>
            </p:extLst>
          </p:nvPr>
        </p:nvGraphicFramePr>
        <p:xfrm>
          <a:off x="6203391" y="5097488"/>
          <a:ext cx="3762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公式" r:id="rId7" imgW="164880" imgH="164880" progId="Equation.3">
                  <p:embed/>
                </p:oleObj>
              </mc:Choice>
              <mc:Fallback>
                <p:oleObj name="公式" r:id="rId7" imgW="164880" imgH="164880" progId="Equation.3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3391" y="5097488"/>
                        <a:ext cx="3762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3"/>
          <p:cNvCxnSpPr>
            <a:stCxn id="67" idx="4"/>
            <a:endCxn id="13" idx="0"/>
          </p:cNvCxnSpPr>
          <p:nvPr/>
        </p:nvCxnSpPr>
        <p:spPr>
          <a:xfrm>
            <a:off x="5703928" y="1670825"/>
            <a:ext cx="0" cy="8786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24486"/>
              </p:ext>
            </p:extLst>
          </p:nvPr>
        </p:nvGraphicFramePr>
        <p:xfrm>
          <a:off x="3973667" y="5143264"/>
          <a:ext cx="3762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公式" r:id="rId9" imgW="164880" imgH="164880" progId="Equation.3">
                  <p:embed/>
                </p:oleObj>
              </mc:Choice>
              <mc:Fallback>
                <p:oleObj name="公式" r:id="rId9" imgW="164880" imgH="164880" progId="Equation.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3667" y="5143264"/>
                        <a:ext cx="3762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5569"/>
              </p:ext>
            </p:extLst>
          </p:nvPr>
        </p:nvGraphicFramePr>
        <p:xfrm>
          <a:off x="1377640" y="4618493"/>
          <a:ext cx="463277" cy="6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公式" r:id="rId11" imgW="152280" imgH="203040" progId="Equation.3">
                  <p:embed/>
                </p:oleObj>
              </mc:Choice>
              <mc:Fallback>
                <p:oleObj name="公式" r:id="rId11" imgW="152280" imgH="20304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7640" y="4618493"/>
                        <a:ext cx="463277" cy="69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23"/>
          <p:cNvCxnSpPr>
            <a:stCxn id="83" idx="6"/>
            <a:endCxn id="73" idx="2"/>
          </p:cNvCxnSpPr>
          <p:nvPr/>
        </p:nvCxnSpPr>
        <p:spPr>
          <a:xfrm>
            <a:off x="2227110" y="4556897"/>
            <a:ext cx="1035657" cy="10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3"/>
          <p:cNvCxnSpPr>
            <a:endCxn id="74" idx="2"/>
          </p:cNvCxnSpPr>
          <p:nvPr/>
        </p:nvCxnSpPr>
        <p:spPr>
          <a:xfrm>
            <a:off x="4161786" y="4550810"/>
            <a:ext cx="1068078" cy="6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21"/>
          <p:cNvSpPr/>
          <p:nvPr/>
        </p:nvSpPr>
        <p:spPr>
          <a:xfrm>
            <a:off x="5229864" y="4107890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Oval 21"/>
          <p:cNvSpPr/>
          <p:nvPr/>
        </p:nvSpPr>
        <p:spPr>
          <a:xfrm>
            <a:off x="3262767" y="4118069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79293"/>
              </p:ext>
            </p:extLst>
          </p:nvPr>
        </p:nvGraphicFramePr>
        <p:xfrm>
          <a:off x="6521450" y="5662613"/>
          <a:ext cx="469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公式" r:id="rId13" imgW="164880" imgH="164880" progId="Equation.3">
                  <p:embed/>
                </p:oleObj>
              </mc:Choice>
              <mc:Fallback>
                <p:oleObj name="公式" r:id="rId13" imgW="164880" imgH="164880" progId="Equation.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21450" y="5662613"/>
                        <a:ext cx="46990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Oval 21"/>
          <p:cNvSpPr/>
          <p:nvPr/>
        </p:nvSpPr>
        <p:spPr>
          <a:xfrm>
            <a:off x="1278983" y="4107890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64276"/>
              </p:ext>
            </p:extLst>
          </p:nvPr>
        </p:nvGraphicFramePr>
        <p:xfrm>
          <a:off x="3548271" y="4253517"/>
          <a:ext cx="553743" cy="67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公式" r:id="rId15" imgW="126720" imgH="203040" progId="Equation.3">
                  <p:embed/>
                </p:oleObj>
              </mc:Choice>
              <mc:Fallback>
                <p:oleObj name="公式" r:id="rId15" imgW="126720" imgH="203040" progId="Equation.3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8271" y="4253517"/>
                        <a:ext cx="553743" cy="67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80299"/>
              </p:ext>
            </p:extLst>
          </p:nvPr>
        </p:nvGraphicFramePr>
        <p:xfrm>
          <a:off x="1415744" y="4133290"/>
          <a:ext cx="590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公式" r:id="rId17" imgW="152280" imgH="203040" progId="Equation.3">
                  <p:embed/>
                </p:oleObj>
              </mc:Choice>
              <mc:Fallback>
                <p:oleObj name="公式" r:id="rId17" imgW="152280" imgH="20304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5744" y="4133290"/>
                        <a:ext cx="59055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Arrow Connector 23"/>
          <p:cNvCxnSpPr>
            <a:stCxn id="13" idx="4"/>
            <a:endCxn id="74" idx="0"/>
          </p:cNvCxnSpPr>
          <p:nvPr/>
        </p:nvCxnSpPr>
        <p:spPr>
          <a:xfrm>
            <a:off x="5703928" y="3447475"/>
            <a:ext cx="0" cy="6604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5398533" y="2613747"/>
                <a:ext cx="61078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33" y="2613747"/>
                <a:ext cx="610787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5429087" y="4142269"/>
                <a:ext cx="61078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87" y="4142269"/>
                <a:ext cx="610787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9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14478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@Model class DCMLDA(K: Long, V: Long, alpha: Double, beta: Double) {    </a:t>
            </a:r>
            <a:endParaRPr lang="en-US" altLang="zh-CN" dirty="0"/>
          </a:p>
          <a:p>
            <a:r>
              <a:rPr lang="zh-CN" altLang="en-US" dirty="0"/>
              <a:t>       val doc = for (i &lt;- ?) yield {        </a:t>
            </a:r>
            <a:endParaRPr lang="en-US" altLang="zh-CN" dirty="0"/>
          </a:p>
          <a:p>
            <a:r>
              <a:rPr lang="zh-CN" altLang="en-US" dirty="0"/>
              <a:t>       val phi = (0L until K).map(_ =&gt; Dirichlet(beta, V))       </a:t>
            </a:r>
            <a:endParaRPr lang="en-US" altLang="zh-CN" dirty="0"/>
          </a:p>
          <a:p>
            <a:r>
              <a:rPr lang="zh-CN" altLang="en-US" dirty="0"/>
              <a:t>       val theta = Dirichlet(alpha, K)      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      </a:t>
            </a:r>
            <a:r>
              <a:rPr lang="zh-CN" altLang="en-US" dirty="0"/>
              <a:t>val z = ?.map(_ =&gt; Categorical(theta)) </a:t>
            </a:r>
            <a:endParaRPr lang="en-US" altLang="zh-CN" dirty="0"/>
          </a:p>
          <a:p>
            <a:r>
              <a:rPr lang="zh-CN" altLang="en-US" dirty="0"/>
              <a:t>       val x = z.map(z =&gt; Categorical(phi(z))) </a:t>
            </a:r>
            <a:endParaRPr lang="en-US" altLang="zh-CN" dirty="0"/>
          </a:p>
          <a:p>
            <a:r>
              <a:rPr lang="zh-CN" altLang="en-US" dirty="0"/>
              <a:t>   }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75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4882611" y="2077395"/>
            <a:ext cx="1818356" cy="3440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r"/>
            <a:endParaRPr lang="en-US" sz="2000" dirty="0"/>
          </a:p>
        </p:txBody>
      </p:sp>
      <p:sp>
        <p:nvSpPr>
          <p:cNvPr id="5" name="Oval 21"/>
          <p:cNvSpPr/>
          <p:nvPr/>
        </p:nvSpPr>
        <p:spPr>
          <a:xfrm>
            <a:off x="5229864" y="2549461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21"/>
          <p:cNvSpPr/>
          <p:nvPr/>
        </p:nvSpPr>
        <p:spPr>
          <a:xfrm>
            <a:off x="2833691" y="732938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21"/>
          <p:cNvSpPr/>
          <p:nvPr/>
        </p:nvSpPr>
        <p:spPr>
          <a:xfrm>
            <a:off x="5229864" y="716507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000682" y="3710260"/>
            <a:ext cx="1422651" cy="1799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cxnSp>
        <p:nvCxnSpPr>
          <p:cNvPr id="9" name="Straight Arrow Connector 23"/>
          <p:cNvCxnSpPr>
            <a:endCxn id="7" idx="2"/>
          </p:cNvCxnSpPr>
          <p:nvPr/>
        </p:nvCxnSpPr>
        <p:spPr>
          <a:xfrm>
            <a:off x="3792968" y="1161212"/>
            <a:ext cx="1436896" cy="4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74180"/>
              </p:ext>
            </p:extLst>
          </p:nvPr>
        </p:nvGraphicFramePr>
        <p:xfrm>
          <a:off x="3055757" y="889762"/>
          <a:ext cx="591664" cy="54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757" y="889762"/>
                        <a:ext cx="591664" cy="54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10002"/>
              </p:ext>
            </p:extLst>
          </p:nvPr>
        </p:nvGraphicFramePr>
        <p:xfrm>
          <a:off x="5517496" y="898481"/>
          <a:ext cx="374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7496" y="898481"/>
                        <a:ext cx="3746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27628"/>
              </p:ext>
            </p:extLst>
          </p:nvPr>
        </p:nvGraphicFramePr>
        <p:xfrm>
          <a:off x="6271628" y="4945815"/>
          <a:ext cx="302184" cy="43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公式" r:id="rId7" imgW="114120" imgH="164880" progId="Equation.3">
                  <p:embed/>
                </p:oleObj>
              </mc:Choice>
              <mc:Fallback>
                <p:oleObj name="公式" r:id="rId7" imgW="114120" imgH="164880" progId="Equation.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1628" y="4945815"/>
                        <a:ext cx="302184" cy="436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23"/>
          <p:cNvCxnSpPr>
            <a:stCxn id="7" idx="4"/>
            <a:endCxn id="5" idx="0"/>
          </p:cNvCxnSpPr>
          <p:nvPr/>
        </p:nvCxnSpPr>
        <p:spPr>
          <a:xfrm>
            <a:off x="5703928" y="1614521"/>
            <a:ext cx="0" cy="9349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56356"/>
              </p:ext>
            </p:extLst>
          </p:nvPr>
        </p:nvGraphicFramePr>
        <p:xfrm>
          <a:off x="3913895" y="5092120"/>
          <a:ext cx="3762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公式" r:id="rId9" imgW="164880" imgH="164880" progId="Equation.3">
                  <p:embed/>
                </p:oleObj>
              </mc:Choice>
              <mc:Fallback>
                <p:oleObj name="公式" r:id="rId9" imgW="164880" imgH="164880" progId="Equation.3">
                  <p:embed/>
                  <p:pic>
                    <p:nvPicPr>
                      <p:cNvPr id="31" name="对象 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3895" y="5092120"/>
                        <a:ext cx="3762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98391"/>
              </p:ext>
            </p:extLst>
          </p:nvPr>
        </p:nvGraphicFramePr>
        <p:xfrm>
          <a:off x="1377640" y="4618493"/>
          <a:ext cx="463277" cy="6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公式" r:id="rId11" imgW="152280" imgH="203040" progId="Equation.3">
                  <p:embed/>
                </p:oleObj>
              </mc:Choice>
              <mc:Fallback>
                <p:oleObj name="公式" r:id="rId11" imgW="152280" imgH="203040" progId="Equation.3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7640" y="4618493"/>
                        <a:ext cx="463277" cy="69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23"/>
          <p:cNvCxnSpPr>
            <a:stCxn id="23" idx="6"/>
            <a:endCxn id="19" idx="2"/>
          </p:cNvCxnSpPr>
          <p:nvPr/>
        </p:nvCxnSpPr>
        <p:spPr>
          <a:xfrm>
            <a:off x="2227110" y="4556897"/>
            <a:ext cx="1035657" cy="10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endCxn id="18" idx="2"/>
          </p:cNvCxnSpPr>
          <p:nvPr/>
        </p:nvCxnSpPr>
        <p:spPr>
          <a:xfrm>
            <a:off x="4186070" y="4550810"/>
            <a:ext cx="1068078" cy="6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21"/>
          <p:cNvSpPr/>
          <p:nvPr/>
        </p:nvSpPr>
        <p:spPr>
          <a:xfrm>
            <a:off x="5254148" y="4107890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3262767" y="4118069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1278983" y="4107890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24581"/>
              </p:ext>
            </p:extLst>
          </p:nvPr>
        </p:nvGraphicFramePr>
        <p:xfrm>
          <a:off x="3548271" y="4253517"/>
          <a:ext cx="553743" cy="67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公式" r:id="rId13" imgW="126720" imgH="203040" progId="Equation.3">
                  <p:embed/>
                </p:oleObj>
              </mc:Choice>
              <mc:Fallback>
                <p:oleObj name="公式" r:id="rId13" imgW="126720" imgH="203040" progId="Equation.3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8271" y="4253517"/>
                        <a:ext cx="553743" cy="67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85277"/>
              </p:ext>
            </p:extLst>
          </p:nvPr>
        </p:nvGraphicFramePr>
        <p:xfrm>
          <a:off x="1415744" y="4133290"/>
          <a:ext cx="590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公式" r:id="rId15" imgW="152280" imgH="203040" progId="Equation.3">
                  <p:embed/>
                </p:oleObj>
              </mc:Choice>
              <mc:Fallback>
                <p:oleObj name="公式" r:id="rId15" imgW="152280" imgH="203040" progId="Equation.3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5744" y="4133290"/>
                        <a:ext cx="59055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3"/>
          <p:cNvCxnSpPr/>
          <p:nvPr/>
        </p:nvCxnSpPr>
        <p:spPr>
          <a:xfrm>
            <a:off x="5703928" y="3447475"/>
            <a:ext cx="0" cy="6604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429087" y="4142269"/>
                <a:ext cx="61078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87" y="4142269"/>
                <a:ext cx="610787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398533" y="2613747"/>
                <a:ext cx="61078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33" y="2613747"/>
                <a:ext cx="610787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78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1562426" y="2456329"/>
            <a:ext cx="1649506" cy="62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71785" y="2514600"/>
            <a:ext cx="114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InferSpark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785" y="1742092"/>
            <a:ext cx="1018227" cy="39150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094" y="17420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End-user</a:t>
            </a:r>
          </a:p>
        </p:txBody>
      </p:sp>
      <p:sp>
        <p:nvSpPr>
          <p:cNvPr id="6" name="下箭头 5"/>
          <p:cNvSpPr/>
          <p:nvPr/>
        </p:nvSpPr>
        <p:spPr>
          <a:xfrm>
            <a:off x="515988" y="2209800"/>
            <a:ext cx="329819" cy="2916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87891" y="2833474"/>
            <a:ext cx="278105" cy="429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16491" y="2476413"/>
            <a:ext cx="174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Statistical Model</a:t>
            </a:r>
          </a:p>
          <a:p>
            <a:pPr algn="ctr"/>
            <a:r>
              <a:rPr lang="en-US" altLang="zh-CN" dirty="0"/>
              <a:t>Construction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22071" y="2799578"/>
            <a:ext cx="107560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35274" y="2016316"/>
            <a:ext cx="10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Model</a:t>
            </a:r>
          </a:p>
          <a:p>
            <a:pPr algn="ctr"/>
            <a:r>
              <a:rPr lang="en-US" altLang="zh-CN" dirty="0"/>
              <a:t>Template</a:t>
            </a:r>
          </a:p>
        </p:txBody>
      </p:sp>
      <p:sp>
        <p:nvSpPr>
          <p:cNvPr id="22" name="矩形 21"/>
          <p:cNvSpPr/>
          <p:nvPr/>
        </p:nvSpPr>
        <p:spPr>
          <a:xfrm>
            <a:off x="4483884" y="1644134"/>
            <a:ext cx="1299806" cy="39027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58245" y="1680578"/>
            <a:ext cx="115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Developer</a:t>
            </a:r>
          </a:p>
        </p:txBody>
      </p:sp>
      <p:sp>
        <p:nvSpPr>
          <p:cNvPr id="24" name="下箭头 23"/>
          <p:cNvSpPr/>
          <p:nvPr/>
        </p:nvSpPr>
        <p:spPr>
          <a:xfrm>
            <a:off x="4968878" y="2079892"/>
            <a:ext cx="329819" cy="3324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26" name="Rectangle 16"/>
          <p:cNvSpPr/>
          <p:nvPr/>
        </p:nvSpPr>
        <p:spPr>
          <a:xfrm>
            <a:off x="4297893" y="2449829"/>
            <a:ext cx="1769560" cy="6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307092" y="2439519"/>
            <a:ext cx="178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 Generation</a:t>
            </a:r>
          </a:p>
          <a:p>
            <a:pPr algn="ctr"/>
            <a:r>
              <a:rPr lang="en-US" altLang="zh-CN" dirty="0"/>
              <a:t>&amp; Optimization</a:t>
            </a:r>
          </a:p>
        </p:txBody>
      </p:sp>
      <p:sp>
        <p:nvSpPr>
          <p:cNvPr id="29" name="Rectangle 16"/>
          <p:cNvSpPr/>
          <p:nvPr/>
        </p:nvSpPr>
        <p:spPr>
          <a:xfrm>
            <a:off x="6806011" y="2438400"/>
            <a:ext cx="1091816" cy="754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35" name="Rectangle 16"/>
          <p:cNvSpPr/>
          <p:nvPr/>
        </p:nvSpPr>
        <p:spPr>
          <a:xfrm>
            <a:off x="6805170" y="3179182"/>
            <a:ext cx="1091816" cy="700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781800" y="2485625"/>
            <a:ext cx="120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InferSpark</a:t>
            </a:r>
          </a:p>
          <a:p>
            <a:pPr algn="ctr"/>
            <a:r>
              <a:rPr lang="en-US" altLang="zh-CN" dirty="0"/>
              <a:t>Runtime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908488" y="3200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Apache</a:t>
            </a:r>
          </a:p>
          <a:p>
            <a:pPr algn="ctr"/>
            <a:r>
              <a:rPr lang="en-US" altLang="zh-CN" dirty="0"/>
              <a:t>Spark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924428" y="2020218"/>
            <a:ext cx="107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</a:p>
          <a:p>
            <a:pPr algn="ctr"/>
            <a:r>
              <a:rPr lang="en-US" altLang="zh-CN" dirty="0"/>
              <a:t>code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900241" y="2814183"/>
            <a:ext cx="398050" cy="136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229084" y="2629517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Result</a:t>
            </a:r>
          </a:p>
        </p:txBody>
      </p:sp>
      <p:sp>
        <p:nvSpPr>
          <p:cNvPr id="60" name="流程图: 磁盘 59"/>
          <p:cNvSpPr/>
          <p:nvPr/>
        </p:nvSpPr>
        <p:spPr>
          <a:xfrm>
            <a:off x="544409" y="3357684"/>
            <a:ext cx="665313" cy="381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256387" y="3241082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Data</a:t>
            </a: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809491" y="3448466"/>
            <a:ext cx="552709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16"/>
          <p:cNvSpPr/>
          <p:nvPr/>
        </p:nvSpPr>
        <p:spPr>
          <a:xfrm>
            <a:off x="2362200" y="3216681"/>
            <a:ext cx="1649506" cy="53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2608997" y="3163669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Metadata</a:t>
            </a:r>
          </a:p>
          <a:p>
            <a:pPr algn="ctr"/>
            <a:r>
              <a:rPr lang="en-US" altLang="zh-CN" dirty="0"/>
              <a:t>Collection</a:t>
            </a:r>
          </a:p>
        </p:txBody>
      </p:sp>
      <p:cxnSp>
        <p:nvCxnSpPr>
          <p:cNvPr id="67" name="肘形连接符 66"/>
          <p:cNvCxnSpPr>
            <a:stCxn id="64" idx="3"/>
            <a:endCxn id="26" idx="2"/>
          </p:cNvCxnSpPr>
          <p:nvPr/>
        </p:nvCxnSpPr>
        <p:spPr>
          <a:xfrm flipV="1">
            <a:off x="4011706" y="3089243"/>
            <a:ext cx="1170967" cy="397046"/>
          </a:xfrm>
          <a:prstGeom prst="bentConnector2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148100" y="3147351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Metadata</a:t>
            </a:r>
          </a:p>
        </p:txBody>
      </p:sp>
      <p:cxnSp>
        <p:nvCxnSpPr>
          <p:cNvPr id="72" name="肘形连接符 71"/>
          <p:cNvCxnSpPr>
            <a:stCxn id="61" idx="2"/>
          </p:cNvCxnSpPr>
          <p:nvPr/>
        </p:nvCxnSpPr>
        <p:spPr>
          <a:xfrm rot="5400000" flipH="1" flipV="1">
            <a:off x="3556238" y="842053"/>
            <a:ext cx="778787" cy="4757935"/>
          </a:xfrm>
          <a:prstGeom prst="bentConnector4">
            <a:avLst>
              <a:gd name="adj1" fmla="val -39137"/>
              <a:gd name="adj2" fmla="val 100239"/>
            </a:avLst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063918" y="2817635"/>
            <a:ext cx="769840" cy="1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0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0488" y="1699055"/>
            <a:ext cx="5911519" cy="3581400"/>
            <a:chOff x="2590800" y="2835217"/>
            <a:chExt cx="5911519" cy="3581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8"/>
                <p:cNvSpPr/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sz="2800" i="1" dirty="0">
                    <a:latin typeface="Cambria Math" panose="02040503050406030204" pitchFamily="18" charset="0"/>
                  </a:endParaRPr>
                </a:p>
                <a:p>
                  <a:pPr algn="r"/>
                  <a:endParaRPr lang="en-US" sz="2800" i="1" dirty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0" dirty="0" smtClean="0"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sz="2800" b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4"/>
                <p:cNvSpPr/>
                <p:nvPr/>
              </p:nvSpPr>
              <p:spPr>
                <a:xfrm>
                  <a:off x="3077383" y="4698329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383" y="4698329"/>
                  <a:ext cx="1042737" cy="104273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6"/>
                <p:cNvSpPr/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7"/>
                <p:cNvSpPr/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13"/>
            <p:cNvSpPr/>
            <p:nvPr/>
          </p:nvSpPr>
          <p:spPr>
            <a:xfrm>
              <a:off x="2590800" y="4396982"/>
              <a:ext cx="5911519" cy="2019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b="0" dirty="0">
                  <a:latin typeface="Cambria Math" panose="02040503050406030204" pitchFamily="18" charset="0"/>
                </a:rPr>
                <a:t>?</a:t>
              </a:r>
            </a:p>
          </p:txBody>
        </p:sp>
        <p:cxnSp>
          <p:nvCxnSpPr>
            <p:cNvPr id="8" name="直接箭头连接符 10"/>
            <p:cNvCxnSpPr>
              <a:stCxn id="5" idx="6"/>
              <a:endCxn id="6" idx="2"/>
            </p:cNvCxnSpPr>
            <p:nvPr/>
          </p:nvCxnSpPr>
          <p:spPr>
            <a:xfrm>
              <a:off x="6086593" y="5219697"/>
              <a:ext cx="69520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12"/>
            <p:cNvCxnSpPr>
              <a:stCxn id="4" idx="6"/>
              <a:endCxn id="5" idx="2"/>
            </p:cNvCxnSpPr>
            <p:nvPr/>
          </p:nvCxnSpPr>
          <p:spPr>
            <a:xfrm flipV="1">
              <a:off x="4120120" y="5219697"/>
              <a:ext cx="9237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18"/>
                <p:cNvSpPr/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9"/>
            <p:cNvSpPr/>
            <p:nvPr/>
          </p:nvSpPr>
          <p:spPr>
            <a:xfrm>
              <a:off x="6457059" y="2835217"/>
              <a:ext cx="1764631" cy="143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b="0" dirty="0">
                  <a:latin typeface="Cambria Math" panose="02040503050406030204" pitchFamily="18" charset="0"/>
                </a:rPr>
                <a:t>K</a:t>
              </a:r>
            </a:p>
          </p:txBody>
        </p:sp>
        <p:cxnSp>
          <p:nvCxnSpPr>
            <p:cNvPr id="12" name="直接箭头连接符 21"/>
            <p:cNvCxnSpPr>
              <a:stCxn id="10" idx="4"/>
              <a:endCxn id="6" idx="0"/>
            </p:cNvCxnSpPr>
            <p:nvPr/>
          </p:nvCxnSpPr>
          <p:spPr>
            <a:xfrm>
              <a:off x="7303168" y="4074659"/>
              <a:ext cx="1" cy="623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10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181600" y="28956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8600" y="3970020"/>
                <a:ext cx="2667000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70020"/>
                <a:ext cx="2667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90309" y="4053837"/>
                <a:ext cx="1143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2000" dirty="0"/>
              </a:p>
              <a:p>
                <a:pPr algn="r"/>
                <a:endParaRPr lang="en-US" sz="20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09" y="4053837"/>
                <a:ext cx="1143000" cy="914400"/>
              </a:xfrm>
              <a:prstGeom prst="rect">
                <a:avLst/>
              </a:prstGeom>
              <a:blipFill rotWithShape="0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379720" y="30632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306324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4"/>
            <a:endCxn id="10" idx="0"/>
          </p:cNvCxnSpPr>
          <p:nvPr/>
        </p:nvCxnSpPr>
        <p:spPr>
          <a:xfrm>
            <a:off x="5722620" y="3749040"/>
            <a:ext cx="0" cy="4419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22" idx="2"/>
          </p:cNvCxnSpPr>
          <p:nvPr/>
        </p:nvCxnSpPr>
        <p:spPr>
          <a:xfrm>
            <a:off x="3596640" y="4533900"/>
            <a:ext cx="701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  <a:endCxn id="10" idx="2"/>
          </p:cNvCxnSpPr>
          <p:nvPr/>
        </p:nvCxnSpPr>
        <p:spPr>
          <a:xfrm>
            <a:off x="4983480" y="4533900"/>
            <a:ext cx="396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3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1905000" y="4133612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33612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1487006" y="53721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06" y="53721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62" idx="7"/>
            <a:endCxn id="48" idx="5"/>
          </p:cNvCxnSpPr>
          <p:nvPr/>
        </p:nvCxnSpPr>
        <p:spPr>
          <a:xfrm flipV="1">
            <a:off x="5034760" y="3647997"/>
            <a:ext cx="0" cy="5860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185160" y="20878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60" y="208788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905000" y="307388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73885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" idx="7"/>
            <a:endCxn id="7" idx="5"/>
          </p:cNvCxnSpPr>
          <p:nvPr/>
        </p:nvCxnSpPr>
        <p:spPr>
          <a:xfrm flipV="1">
            <a:off x="2490367" y="3659252"/>
            <a:ext cx="0" cy="5747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3647997"/>
                <a:ext cx="1258165" cy="69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47997"/>
                <a:ext cx="1258165" cy="69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2" idx="1"/>
            <a:endCxn id="7" idx="3"/>
          </p:cNvCxnSpPr>
          <p:nvPr/>
        </p:nvCxnSpPr>
        <p:spPr>
          <a:xfrm flipV="1">
            <a:off x="2005433" y="3659252"/>
            <a:ext cx="0" cy="57479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8557" y="3679919"/>
                <a:ext cx="1989507" cy="6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57" y="3679919"/>
                <a:ext cx="1989507" cy="6951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2" idx="1"/>
            <a:endCxn id="48" idx="3"/>
          </p:cNvCxnSpPr>
          <p:nvPr/>
        </p:nvCxnSpPr>
        <p:spPr>
          <a:xfrm flipV="1">
            <a:off x="4549826" y="3647997"/>
            <a:ext cx="0" cy="58604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03704" y="2931923"/>
                <a:ext cx="1348254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04" y="2931923"/>
                <a:ext cx="1348254" cy="6455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5" idx="5"/>
            <a:endCxn id="48" idx="0"/>
          </p:cNvCxnSpPr>
          <p:nvPr/>
        </p:nvCxnSpPr>
        <p:spPr>
          <a:xfrm>
            <a:off x="3770527" y="2673247"/>
            <a:ext cx="1021766" cy="3893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449393" y="306263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393" y="3062630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5" idx="4"/>
            <a:endCxn id="48" idx="1"/>
          </p:cNvCxnSpPr>
          <p:nvPr/>
        </p:nvCxnSpPr>
        <p:spPr>
          <a:xfrm>
            <a:off x="3528060" y="2773680"/>
            <a:ext cx="1021766" cy="389383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4449393" y="4133612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393" y="4133612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073629" y="53721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29" y="5372100"/>
                <a:ext cx="685800" cy="6858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2" idx="4"/>
            <a:endCxn id="3" idx="0"/>
          </p:cNvCxnSpPr>
          <p:nvPr/>
        </p:nvCxnSpPr>
        <p:spPr>
          <a:xfrm flipH="1">
            <a:off x="1829906" y="4819412"/>
            <a:ext cx="417994" cy="5526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2" idx="3"/>
          </p:cNvCxnSpPr>
          <p:nvPr/>
        </p:nvCxnSpPr>
        <p:spPr>
          <a:xfrm flipV="1">
            <a:off x="1587439" y="4718979"/>
            <a:ext cx="417994" cy="753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" idx="6"/>
            <a:endCxn id="62" idx="4"/>
          </p:cNvCxnSpPr>
          <p:nvPr/>
        </p:nvCxnSpPr>
        <p:spPr>
          <a:xfrm flipV="1">
            <a:off x="2172806" y="4819412"/>
            <a:ext cx="2619487" cy="895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3" idx="7"/>
          </p:cNvCxnSpPr>
          <p:nvPr/>
        </p:nvCxnSpPr>
        <p:spPr>
          <a:xfrm flipH="1">
            <a:off x="2072373" y="4718979"/>
            <a:ext cx="2477453" cy="753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2" idx="5"/>
            <a:endCxn id="73" idx="0"/>
          </p:cNvCxnSpPr>
          <p:nvPr/>
        </p:nvCxnSpPr>
        <p:spPr>
          <a:xfrm>
            <a:off x="5034760" y="4718979"/>
            <a:ext cx="381769" cy="6531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7"/>
            <a:endCxn id="62" idx="6"/>
          </p:cNvCxnSpPr>
          <p:nvPr/>
        </p:nvCxnSpPr>
        <p:spPr>
          <a:xfrm flipH="1" flipV="1">
            <a:off x="5135193" y="4476512"/>
            <a:ext cx="523803" cy="9960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0"/>
            <a:endCxn id="2" idx="6"/>
          </p:cNvCxnSpPr>
          <p:nvPr/>
        </p:nvCxnSpPr>
        <p:spPr>
          <a:xfrm flipH="1" flipV="1">
            <a:off x="2590800" y="4476512"/>
            <a:ext cx="2825729" cy="895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" idx="5"/>
            <a:endCxn id="73" idx="1"/>
          </p:cNvCxnSpPr>
          <p:nvPr/>
        </p:nvCxnSpPr>
        <p:spPr>
          <a:xfrm>
            <a:off x="2490367" y="4718979"/>
            <a:ext cx="2683695" cy="753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830695" y="2187054"/>
                <a:ext cx="1258165" cy="69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95" y="2187054"/>
                <a:ext cx="1258165" cy="6972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005433" y="4920010"/>
                <a:ext cx="1022716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33" y="4920010"/>
                <a:ext cx="1022716" cy="3878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4800" y="4572000"/>
                <a:ext cx="1433590" cy="70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1433590" cy="70044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5" idx="3"/>
            <a:endCxn id="7" idx="0"/>
          </p:cNvCxnSpPr>
          <p:nvPr/>
        </p:nvCxnSpPr>
        <p:spPr>
          <a:xfrm flipH="1">
            <a:off x="2247900" y="2673247"/>
            <a:ext cx="1037693" cy="400638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7" idx="7"/>
            <a:endCxn id="5" idx="4"/>
          </p:cNvCxnSpPr>
          <p:nvPr/>
        </p:nvCxnSpPr>
        <p:spPr>
          <a:xfrm flipV="1">
            <a:off x="2490367" y="2773680"/>
            <a:ext cx="1037693" cy="400638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6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16200000">
            <a:off x="2110504" y="1242299"/>
            <a:ext cx="5562599" cy="4297204"/>
          </a:xfrm>
          <a:prstGeom prst="corner">
            <a:avLst>
              <a:gd name="adj1" fmla="val 60962"/>
              <a:gd name="adj2" fmla="val 62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4873664" y="2106610"/>
            <a:ext cx="1818356" cy="3495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r"/>
            <a:endParaRPr lang="en-US" sz="2000" dirty="0"/>
          </a:p>
        </p:txBody>
      </p:sp>
      <p:sp>
        <p:nvSpPr>
          <p:cNvPr id="4" name="Oval 21"/>
          <p:cNvSpPr/>
          <p:nvPr/>
        </p:nvSpPr>
        <p:spPr>
          <a:xfrm>
            <a:off x="5229864" y="2549461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21"/>
          <p:cNvSpPr/>
          <p:nvPr/>
        </p:nvSpPr>
        <p:spPr>
          <a:xfrm>
            <a:off x="2844842" y="766874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21"/>
          <p:cNvSpPr/>
          <p:nvPr/>
        </p:nvSpPr>
        <p:spPr>
          <a:xfrm>
            <a:off x="5229864" y="772811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68684" y="3802769"/>
            <a:ext cx="1422651" cy="1799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cxnSp>
        <p:nvCxnSpPr>
          <p:cNvPr id="8" name="Straight Arrow Connector 23"/>
          <p:cNvCxnSpPr>
            <a:endCxn id="6" idx="2"/>
          </p:cNvCxnSpPr>
          <p:nvPr/>
        </p:nvCxnSpPr>
        <p:spPr>
          <a:xfrm>
            <a:off x="3792968" y="1217516"/>
            <a:ext cx="1436896" cy="4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49972"/>
              </p:ext>
            </p:extLst>
          </p:nvPr>
        </p:nvGraphicFramePr>
        <p:xfrm>
          <a:off x="3054334" y="957450"/>
          <a:ext cx="591664" cy="54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334" y="957450"/>
                        <a:ext cx="591664" cy="54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47895"/>
              </p:ext>
            </p:extLst>
          </p:nvPr>
        </p:nvGraphicFramePr>
        <p:xfrm>
          <a:off x="5510652" y="1011225"/>
          <a:ext cx="374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0652" y="1011225"/>
                        <a:ext cx="3746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62159"/>
              </p:ext>
            </p:extLst>
          </p:nvPr>
        </p:nvGraphicFramePr>
        <p:xfrm>
          <a:off x="6203391" y="5097488"/>
          <a:ext cx="3762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公式" r:id="rId7" imgW="164880" imgH="164880" progId="Equation.3">
                  <p:embed/>
                </p:oleObj>
              </mc:Choice>
              <mc:Fallback>
                <p:oleObj name="公式" r:id="rId7" imgW="164880" imgH="164880" progId="Equation.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3391" y="5097488"/>
                        <a:ext cx="3762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23"/>
          <p:cNvCxnSpPr>
            <a:stCxn id="6" idx="4"/>
            <a:endCxn id="4" idx="0"/>
          </p:cNvCxnSpPr>
          <p:nvPr/>
        </p:nvCxnSpPr>
        <p:spPr>
          <a:xfrm>
            <a:off x="5703928" y="1670825"/>
            <a:ext cx="0" cy="8786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6054"/>
              </p:ext>
            </p:extLst>
          </p:nvPr>
        </p:nvGraphicFramePr>
        <p:xfrm>
          <a:off x="3973667" y="5143264"/>
          <a:ext cx="3762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公式" r:id="rId9" imgW="164880" imgH="164880" progId="Equation.3">
                  <p:embed/>
                </p:oleObj>
              </mc:Choice>
              <mc:Fallback>
                <p:oleObj name="公式" r:id="rId9" imgW="164880" imgH="164880" progId="Equation.3">
                  <p:embed/>
                  <p:pic>
                    <p:nvPicPr>
                      <p:cNvPr id="31" name="对象 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3667" y="5143264"/>
                        <a:ext cx="3762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938572"/>
              </p:ext>
            </p:extLst>
          </p:nvPr>
        </p:nvGraphicFramePr>
        <p:xfrm>
          <a:off x="1377640" y="4618493"/>
          <a:ext cx="463277" cy="6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公式" r:id="rId11" imgW="152280" imgH="203040" progId="Equation.3">
                  <p:embed/>
                </p:oleObj>
              </mc:Choice>
              <mc:Fallback>
                <p:oleObj name="公式" r:id="rId11" imgW="152280" imgH="203040" progId="Equation.3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7640" y="4618493"/>
                        <a:ext cx="463277" cy="69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23"/>
          <p:cNvCxnSpPr>
            <a:stCxn id="20" idx="6"/>
            <a:endCxn id="18" idx="2"/>
          </p:cNvCxnSpPr>
          <p:nvPr/>
        </p:nvCxnSpPr>
        <p:spPr>
          <a:xfrm>
            <a:off x="2227110" y="4556897"/>
            <a:ext cx="1035657" cy="10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>
            <a:endCxn id="17" idx="2"/>
          </p:cNvCxnSpPr>
          <p:nvPr/>
        </p:nvCxnSpPr>
        <p:spPr>
          <a:xfrm>
            <a:off x="4161786" y="4550810"/>
            <a:ext cx="1068078" cy="6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21"/>
          <p:cNvSpPr/>
          <p:nvPr/>
        </p:nvSpPr>
        <p:spPr>
          <a:xfrm>
            <a:off x="5229864" y="4107890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Oval 21"/>
          <p:cNvSpPr/>
          <p:nvPr/>
        </p:nvSpPr>
        <p:spPr>
          <a:xfrm>
            <a:off x="3262767" y="4118069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31942"/>
              </p:ext>
            </p:extLst>
          </p:nvPr>
        </p:nvGraphicFramePr>
        <p:xfrm>
          <a:off x="6521450" y="5662613"/>
          <a:ext cx="469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13" imgW="164880" imgH="164880" progId="Equation.3">
                  <p:embed/>
                </p:oleObj>
              </mc:Choice>
              <mc:Fallback>
                <p:oleObj name="公式" r:id="rId13" imgW="164880" imgH="164880" progId="Equation.3">
                  <p:embed/>
                  <p:pic>
                    <p:nvPicPr>
                      <p:cNvPr id="78" name="对象 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21450" y="5662613"/>
                        <a:ext cx="46990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21"/>
          <p:cNvSpPr/>
          <p:nvPr/>
        </p:nvSpPr>
        <p:spPr>
          <a:xfrm>
            <a:off x="1278983" y="4107890"/>
            <a:ext cx="948127" cy="898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072823"/>
              </p:ext>
            </p:extLst>
          </p:nvPr>
        </p:nvGraphicFramePr>
        <p:xfrm>
          <a:off x="3548271" y="4253517"/>
          <a:ext cx="553743" cy="67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15" imgW="126720" imgH="203040" progId="Equation.3">
                  <p:embed/>
                </p:oleObj>
              </mc:Choice>
              <mc:Fallback>
                <p:oleObj name="公式" r:id="rId15" imgW="126720" imgH="203040" progId="Equation.3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8271" y="4253517"/>
                        <a:ext cx="553743" cy="67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35264"/>
              </p:ext>
            </p:extLst>
          </p:nvPr>
        </p:nvGraphicFramePr>
        <p:xfrm>
          <a:off x="1443464" y="4213580"/>
          <a:ext cx="590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17" imgW="152280" imgH="203040" progId="Equation.3">
                  <p:embed/>
                </p:oleObj>
              </mc:Choice>
              <mc:Fallback>
                <p:oleObj name="公式" r:id="rId17" imgW="152280" imgH="203040" progId="Equation.3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3464" y="4213580"/>
                        <a:ext cx="59055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3"/>
          <p:cNvCxnSpPr>
            <a:stCxn id="4" idx="4"/>
            <a:endCxn id="17" idx="0"/>
          </p:cNvCxnSpPr>
          <p:nvPr/>
        </p:nvCxnSpPr>
        <p:spPr>
          <a:xfrm>
            <a:off x="5703928" y="3447475"/>
            <a:ext cx="0" cy="6604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398533" y="2613747"/>
                <a:ext cx="61078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33" y="2613747"/>
                <a:ext cx="610787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429087" y="4142269"/>
                <a:ext cx="61078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87" y="4142269"/>
                <a:ext cx="610787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28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1"/>
          <p:cNvSpPr/>
          <p:nvPr/>
        </p:nvSpPr>
        <p:spPr>
          <a:xfrm>
            <a:off x="2449362" y="5712326"/>
            <a:ext cx="827238" cy="764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09660"/>
              </p:ext>
            </p:extLst>
          </p:nvPr>
        </p:nvGraphicFramePr>
        <p:xfrm>
          <a:off x="2641839" y="5821070"/>
          <a:ext cx="393533" cy="50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1839" y="5821070"/>
                        <a:ext cx="393533" cy="50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"/>
              <p:cNvSpPr/>
              <p:nvPr/>
            </p:nvSpPr>
            <p:spPr>
              <a:xfrm>
                <a:off x="1935390" y="3720420"/>
                <a:ext cx="786145" cy="6991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90" y="3720420"/>
                <a:ext cx="786145" cy="6991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9"/>
              <p:cNvSpPr/>
              <p:nvPr/>
            </p:nvSpPr>
            <p:spPr>
              <a:xfrm>
                <a:off x="5269297" y="3628142"/>
                <a:ext cx="782216" cy="730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6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97" y="3628142"/>
                <a:ext cx="782216" cy="730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2"/>
              <p:cNvSpPr/>
              <p:nvPr/>
            </p:nvSpPr>
            <p:spPr>
              <a:xfrm>
                <a:off x="1935390" y="2288027"/>
                <a:ext cx="807810" cy="75540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9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90" y="2288027"/>
                <a:ext cx="807810" cy="7554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19"/>
              <p:cNvSpPr/>
              <p:nvPr/>
            </p:nvSpPr>
            <p:spPr>
              <a:xfrm>
                <a:off x="5249975" y="2273413"/>
                <a:ext cx="819870" cy="7397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75" y="2273413"/>
                <a:ext cx="819870" cy="73974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27"/>
          <p:cNvCxnSpPr>
            <a:stCxn id="39" idx="4"/>
            <a:endCxn id="29" idx="0"/>
          </p:cNvCxnSpPr>
          <p:nvPr/>
        </p:nvCxnSpPr>
        <p:spPr>
          <a:xfrm flipH="1">
            <a:off x="2328463" y="3043429"/>
            <a:ext cx="10832" cy="67699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4"/>
          <p:cNvCxnSpPr>
            <a:stCxn id="46" idx="4"/>
            <a:endCxn id="36" idx="0"/>
          </p:cNvCxnSpPr>
          <p:nvPr/>
        </p:nvCxnSpPr>
        <p:spPr>
          <a:xfrm>
            <a:off x="5659910" y="3013158"/>
            <a:ext cx="495" cy="61498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3"/>
              <p:cNvSpPr/>
              <p:nvPr/>
            </p:nvSpPr>
            <p:spPr>
              <a:xfrm>
                <a:off x="3738182" y="3604299"/>
                <a:ext cx="762000" cy="6991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82" y="3604299"/>
                <a:ext cx="762000" cy="6991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13"/>
              <p:cNvSpPr/>
              <p:nvPr/>
            </p:nvSpPr>
            <p:spPr>
              <a:xfrm>
                <a:off x="3738182" y="2288027"/>
                <a:ext cx="745131" cy="75540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9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82" y="2288027"/>
                <a:ext cx="745131" cy="75540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28"/>
          <p:cNvCxnSpPr>
            <a:stCxn id="89" idx="4"/>
            <a:endCxn id="88" idx="0"/>
          </p:cNvCxnSpPr>
          <p:nvPr/>
        </p:nvCxnSpPr>
        <p:spPr>
          <a:xfrm>
            <a:off x="4110748" y="3043429"/>
            <a:ext cx="8434" cy="5608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3"/>
          <p:cNvSpPr/>
          <p:nvPr/>
        </p:nvSpPr>
        <p:spPr>
          <a:xfrm>
            <a:off x="2743200" y="4792434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13417"/>
              </p:ext>
            </p:extLst>
          </p:nvPr>
        </p:nvGraphicFramePr>
        <p:xfrm>
          <a:off x="2954540" y="4800600"/>
          <a:ext cx="474460" cy="54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公式" r:id="rId11" imgW="152280" imgH="228600" progId="Equation.3">
                  <p:embed/>
                </p:oleObj>
              </mc:Choice>
              <mc:Fallback>
                <p:oleObj name="公式" r:id="rId11" imgW="152280" imgH="228600" progId="Equation.3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4540" y="4800600"/>
                        <a:ext cx="474460" cy="54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Oval 21"/>
          <p:cNvSpPr/>
          <p:nvPr/>
        </p:nvSpPr>
        <p:spPr>
          <a:xfrm>
            <a:off x="4620936" y="5727043"/>
            <a:ext cx="753303" cy="764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16283"/>
              </p:ext>
            </p:extLst>
          </p:nvPr>
        </p:nvGraphicFramePr>
        <p:xfrm>
          <a:off x="4780638" y="5814561"/>
          <a:ext cx="433897" cy="51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公式" r:id="rId13" imgW="190440" imgH="228600" progId="Equation.3">
                  <p:embed/>
                </p:oleObj>
              </mc:Choice>
              <mc:Fallback>
                <p:oleObj name="公式" r:id="rId13" imgW="190440" imgH="228600" progId="Equation.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80638" y="5814561"/>
                        <a:ext cx="433897" cy="51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Oval 3"/>
          <p:cNvSpPr/>
          <p:nvPr/>
        </p:nvSpPr>
        <p:spPr>
          <a:xfrm>
            <a:off x="4426087" y="4800335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0578"/>
              </p:ext>
            </p:extLst>
          </p:nvPr>
        </p:nvGraphicFramePr>
        <p:xfrm>
          <a:off x="4572000" y="4790264"/>
          <a:ext cx="584365" cy="61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4790264"/>
                        <a:ext cx="584365" cy="61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Oval 3"/>
          <p:cNvSpPr/>
          <p:nvPr/>
        </p:nvSpPr>
        <p:spPr>
          <a:xfrm>
            <a:off x="2819400" y="1358220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143522"/>
              </p:ext>
            </p:extLst>
          </p:nvPr>
        </p:nvGraphicFramePr>
        <p:xfrm>
          <a:off x="2998121" y="1483388"/>
          <a:ext cx="388330" cy="44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公式" r:id="rId17" imgW="152280" imgH="228600" progId="Equation.3">
                  <p:embed/>
                </p:oleObj>
              </mc:Choice>
              <mc:Fallback>
                <p:oleObj name="公式" r:id="rId17" imgW="152280" imgH="2286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98121" y="1483388"/>
                        <a:ext cx="388330" cy="445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Oval 3"/>
          <p:cNvSpPr/>
          <p:nvPr/>
        </p:nvSpPr>
        <p:spPr>
          <a:xfrm>
            <a:off x="4347970" y="1341650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sp>
        <p:nvSpPr>
          <p:cNvPr id="110" name="TextBox 21"/>
          <p:cNvSpPr txBox="1"/>
          <p:nvPr/>
        </p:nvSpPr>
        <p:spPr>
          <a:xfrm>
            <a:off x="3783268" y="1460613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95511"/>
              </p:ext>
            </p:extLst>
          </p:nvPr>
        </p:nvGraphicFramePr>
        <p:xfrm>
          <a:off x="4495800" y="1483388"/>
          <a:ext cx="476223" cy="46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公式" r:id="rId19" imgW="177480" imgH="228600" progId="Equation.3">
                  <p:embed/>
                </p:oleObj>
              </mc:Choice>
              <mc:Fallback>
                <p:oleObj name="公式" r:id="rId19" imgW="177480" imgH="228600" progId="Equation.3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95800" y="1483388"/>
                        <a:ext cx="476223" cy="46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Oval 3"/>
          <p:cNvSpPr/>
          <p:nvPr/>
        </p:nvSpPr>
        <p:spPr>
          <a:xfrm>
            <a:off x="2557571" y="430668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sp>
        <p:nvSpPr>
          <p:cNvPr id="117" name="Oval 3"/>
          <p:cNvSpPr/>
          <p:nvPr/>
        </p:nvSpPr>
        <p:spPr>
          <a:xfrm>
            <a:off x="4728970" y="372098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sp>
        <p:nvSpPr>
          <p:cNvPr id="118" name="TextBox 21"/>
          <p:cNvSpPr txBox="1"/>
          <p:nvPr/>
        </p:nvSpPr>
        <p:spPr>
          <a:xfrm>
            <a:off x="3748669" y="519383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32784"/>
              </p:ext>
            </p:extLst>
          </p:nvPr>
        </p:nvGraphicFramePr>
        <p:xfrm>
          <a:off x="4825167" y="428981"/>
          <a:ext cx="549072" cy="50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公式" r:id="rId21" imgW="190440" imgH="228600" progId="Equation.3">
                  <p:embed/>
                </p:oleObj>
              </mc:Choice>
              <mc:Fallback>
                <p:oleObj name="公式" r:id="rId21" imgW="190440" imgH="228600" progId="Equation.3">
                  <p:embed/>
                  <p:pic>
                    <p:nvPicPr>
                      <p:cNvPr id="114" name="对象 1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25167" y="428981"/>
                        <a:ext cx="549072" cy="50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45916"/>
              </p:ext>
            </p:extLst>
          </p:nvPr>
        </p:nvGraphicFramePr>
        <p:xfrm>
          <a:off x="2724497" y="466585"/>
          <a:ext cx="552307" cy="5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公式" r:id="rId23" imgW="177480" imgH="228600" progId="Equation.3">
                  <p:embed/>
                </p:oleObj>
              </mc:Choice>
              <mc:Fallback>
                <p:oleObj name="公式" r:id="rId23" imgW="177480" imgH="228600" progId="Equation.3">
                  <p:embed/>
                  <p:pic>
                    <p:nvPicPr>
                      <p:cNvPr id="119" name="对象 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24497" y="466585"/>
                        <a:ext cx="552307" cy="54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Straight Arrow Connector 27"/>
          <p:cNvCxnSpPr>
            <a:stCxn id="29" idx="4"/>
            <a:endCxn id="92" idx="0"/>
          </p:cNvCxnSpPr>
          <p:nvPr/>
        </p:nvCxnSpPr>
        <p:spPr>
          <a:xfrm>
            <a:off x="2328463" y="4419600"/>
            <a:ext cx="795737" cy="37283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27"/>
          <p:cNvCxnSpPr>
            <a:stCxn id="88" idx="4"/>
            <a:endCxn id="92" idx="0"/>
          </p:cNvCxnSpPr>
          <p:nvPr/>
        </p:nvCxnSpPr>
        <p:spPr>
          <a:xfrm flipH="1">
            <a:off x="3124200" y="4303479"/>
            <a:ext cx="994982" cy="48895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27"/>
          <p:cNvCxnSpPr>
            <a:stCxn id="36" idx="4"/>
            <a:endCxn id="92" idx="0"/>
          </p:cNvCxnSpPr>
          <p:nvPr/>
        </p:nvCxnSpPr>
        <p:spPr>
          <a:xfrm flipH="1">
            <a:off x="3124200" y="4358326"/>
            <a:ext cx="2536205" cy="43410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27"/>
          <p:cNvCxnSpPr>
            <a:stCxn id="29" idx="4"/>
            <a:endCxn id="97" idx="0"/>
          </p:cNvCxnSpPr>
          <p:nvPr/>
        </p:nvCxnSpPr>
        <p:spPr>
          <a:xfrm>
            <a:off x="2328463" y="4419600"/>
            <a:ext cx="2478624" cy="38073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21"/>
          <p:cNvSpPr txBox="1"/>
          <p:nvPr/>
        </p:nvSpPr>
        <p:spPr>
          <a:xfrm>
            <a:off x="2980306" y="256789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sp>
        <p:nvSpPr>
          <p:cNvPr id="181" name="TextBox 21"/>
          <p:cNvSpPr txBox="1"/>
          <p:nvPr/>
        </p:nvSpPr>
        <p:spPr>
          <a:xfrm>
            <a:off x="4636127" y="2557691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sp>
        <p:nvSpPr>
          <p:cNvPr id="182" name="TextBox 21"/>
          <p:cNvSpPr txBox="1"/>
          <p:nvPr/>
        </p:nvSpPr>
        <p:spPr>
          <a:xfrm>
            <a:off x="2996678" y="3759049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sp>
        <p:nvSpPr>
          <p:cNvPr id="183" name="TextBox 21"/>
          <p:cNvSpPr txBox="1"/>
          <p:nvPr/>
        </p:nvSpPr>
        <p:spPr>
          <a:xfrm>
            <a:off x="4639955" y="375599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cxnSp>
        <p:nvCxnSpPr>
          <p:cNvPr id="187" name="Straight Arrow Connector 28"/>
          <p:cNvCxnSpPr>
            <a:stCxn id="36" idx="4"/>
            <a:endCxn id="98" idx="0"/>
          </p:cNvCxnSpPr>
          <p:nvPr/>
        </p:nvCxnSpPr>
        <p:spPr>
          <a:xfrm flipH="1">
            <a:off x="4864182" y="4358326"/>
            <a:ext cx="796223" cy="43193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27"/>
          <p:cNvCxnSpPr>
            <a:stCxn id="88" idx="4"/>
            <a:endCxn id="98" idx="0"/>
          </p:cNvCxnSpPr>
          <p:nvPr/>
        </p:nvCxnSpPr>
        <p:spPr>
          <a:xfrm>
            <a:off x="4119182" y="4303479"/>
            <a:ext cx="745000" cy="4867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27"/>
          <p:cNvCxnSpPr>
            <a:stCxn id="92" idx="4"/>
            <a:endCxn id="7" idx="7"/>
          </p:cNvCxnSpPr>
          <p:nvPr/>
        </p:nvCxnSpPr>
        <p:spPr>
          <a:xfrm>
            <a:off x="3124200" y="5491614"/>
            <a:ext cx="31254" cy="33269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27"/>
          <p:cNvCxnSpPr>
            <a:stCxn id="97" idx="4"/>
            <a:endCxn id="7" idx="7"/>
          </p:cNvCxnSpPr>
          <p:nvPr/>
        </p:nvCxnSpPr>
        <p:spPr>
          <a:xfrm flipH="1">
            <a:off x="3155454" y="5499515"/>
            <a:ext cx="1651633" cy="32479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7"/>
          <p:cNvCxnSpPr>
            <a:stCxn id="95" idx="1"/>
            <a:endCxn id="92" idx="4"/>
          </p:cNvCxnSpPr>
          <p:nvPr/>
        </p:nvCxnSpPr>
        <p:spPr>
          <a:xfrm flipH="1" flipV="1">
            <a:off x="3124200" y="5491614"/>
            <a:ext cx="1607055" cy="34741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7"/>
          <p:cNvCxnSpPr>
            <a:stCxn id="97" idx="4"/>
            <a:endCxn id="95" idx="1"/>
          </p:cNvCxnSpPr>
          <p:nvPr/>
        </p:nvCxnSpPr>
        <p:spPr>
          <a:xfrm flipH="1">
            <a:off x="4731255" y="5499515"/>
            <a:ext cx="75832" cy="33951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8"/>
          <p:cNvCxnSpPr>
            <a:stCxn id="108" idx="4"/>
            <a:endCxn id="46" idx="0"/>
          </p:cNvCxnSpPr>
          <p:nvPr/>
        </p:nvCxnSpPr>
        <p:spPr>
          <a:xfrm>
            <a:off x="4728970" y="2040830"/>
            <a:ext cx="930940" cy="23258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8"/>
          <p:cNvCxnSpPr>
            <a:stCxn id="108" idx="4"/>
            <a:endCxn id="89" idx="0"/>
          </p:cNvCxnSpPr>
          <p:nvPr/>
        </p:nvCxnSpPr>
        <p:spPr>
          <a:xfrm flipH="1">
            <a:off x="4110748" y="2040830"/>
            <a:ext cx="618222" cy="24719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8"/>
          <p:cNvCxnSpPr>
            <a:stCxn id="108" idx="4"/>
            <a:endCxn id="39" idx="7"/>
          </p:cNvCxnSpPr>
          <p:nvPr/>
        </p:nvCxnSpPr>
        <p:spPr>
          <a:xfrm flipH="1">
            <a:off x="2624899" y="2040830"/>
            <a:ext cx="2104071" cy="35782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8"/>
          <p:cNvCxnSpPr>
            <a:stCxn id="106" idx="4"/>
            <a:endCxn id="39" idx="7"/>
          </p:cNvCxnSpPr>
          <p:nvPr/>
        </p:nvCxnSpPr>
        <p:spPr>
          <a:xfrm flipH="1">
            <a:off x="2624899" y="2057400"/>
            <a:ext cx="575501" cy="34125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8"/>
          <p:cNvCxnSpPr>
            <a:stCxn id="106" idx="4"/>
            <a:endCxn id="89" idx="0"/>
          </p:cNvCxnSpPr>
          <p:nvPr/>
        </p:nvCxnSpPr>
        <p:spPr>
          <a:xfrm>
            <a:off x="3200400" y="2057400"/>
            <a:ext cx="910348" cy="2306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8"/>
          <p:cNvCxnSpPr>
            <a:stCxn id="106" idx="4"/>
            <a:endCxn id="46" idx="0"/>
          </p:cNvCxnSpPr>
          <p:nvPr/>
        </p:nvCxnSpPr>
        <p:spPr>
          <a:xfrm>
            <a:off x="3200400" y="2057400"/>
            <a:ext cx="2459510" cy="21601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7"/>
          <p:cNvCxnSpPr>
            <a:stCxn id="117" idx="3"/>
            <a:endCxn id="106" idx="7"/>
          </p:cNvCxnSpPr>
          <p:nvPr/>
        </p:nvCxnSpPr>
        <p:spPr>
          <a:xfrm flipH="1">
            <a:off x="3469808" y="968885"/>
            <a:ext cx="1370754" cy="49172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7"/>
          <p:cNvCxnSpPr>
            <a:stCxn id="117" idx="3"/>
            <a:endCxn id="108" idx="0"/>
          </p:cNvCxnSpPr>
          <p:nvPr/>
        </p:nvCxnSpPr>
        <p:spPr>
          <a:xfrm flipH="1">
            <a:off x="4728970" y="968885"/>
            <a:ext cx="111592" cy="37276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7"/>
          <p:cNvCxnSpPr>
            <a:stCxn id="115" idx="5"/>
            <a:endCxn id="108" idx="0"/>
          </p:cNvCxnSpPr>
          <p:nvPr/>
        </p:nvCxnSpPr>
        <p:spPr>
          <a:xfrm>
            <a:off x="3207979" y="1027455"/>
            <a:ext cx="1520991" cy="31419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7"/>
          <p:cNvCxnSpPr>
            <a:stCxn id="115" idx="5"/>
            <a:endCxn id="106" idx="7"/>
          </p:cNvCxnSpPr>
          <p:nvPr/>
        </p:nvCxnSpPr>
        <p:spPr>
          <a:xfrm>
            <a:off x="3207979" y="1027455"/>
            <a:ext cx="261829" cy="43315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7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1"/>
          <p:cNvSpPr/>
          <p:nvPr/>
        </p:nvSpPr>
        <p:spPr>
          <a:xfrm>
            <a:off x="4019060" y="5411762"/>
            <a:ext cx="827238" cy="764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860960"/>
              </p:ext>
            </p:extLst>
          </p:nvPr>
        </p:nvGraphicFramePr>
        <p:xfrm>
          <a:off x="4254201" y="5568674"/>
          <a:ext cx="338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4201" y="5568674"/>
                        <a:ext cx="338138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"/>
              <p:cNvSpPr/>
              <p:nvPr/>
            </p:nvSpPr>
            <p:spPr>
              <a:xfrm>
                <a:off x="2345552" y="3500030"/>
                <a:ext cx="786145" cy="6991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52" y="3500030"/>
                <a:ext cx="786145" cy="6991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9"/>
              <p:cNvSpPr/>
              <p:nvPr/>
            </p:nvSpPr>
            <p:spPr>
              <a:xfrm>
                <a:off x="5604371" y="3458823"/>
                <a:ext cx="782216" cy="730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6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71" y="3458823"/>
                <a:ext cx="782216" cy="730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2"/>
              <p:cNvSpPr/>
              <p:nvPr/>
            </p:nvSpPr>
            <p:spPr>
              <a:xfrm>
                <a:off x="2334720" y="2304597"/>
                <a:ext cx="807810" cy="75540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9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720" y="2304597"/>
                <a:ext cx="807810" cy="7554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19"/>
              <p:cNvSpPr/>
              <p:nvPr/>
            </p:nvSpPr>
            <p:spPr>
              <a:xfrm>
                <a:off x="5580930" y="2289983"/>
                <a:ext cx="819870" cy="7397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930" y="2289983"/>
                <a:ext cx="819870" cy="73974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27"/>
          <p:cNvCxnSpPr>
            <a:stCxn id="39" idx="4"/>
            <a:endCxn id="29" idx="0"/>
          </p:cNvCxnSpPr>
          <p:nvPr/>
        </p:nvCxnSpPr>
        <p:spPr>
          <a:xfrm>
            <a:off x="2738625" y="3059999"/>
            <a:ext cx="0" cy="44003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4"/>
          <p:cNvCxnSpPr>
            <a:stCxn id="46" idx="4"/>
            <a:endCxn id="36" idx="0"/>
          </p:cNvCxnSpPr>
          <p:nvPr/>
        </p:nvCxnSpPr>
        <p:spPr>
          <a:xfrm>
            <a:off x="5990865" y="3029728"/>
            <a:ext cx="4614" cy="42909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3"/>
              <p:cNvSpPr/>
              <p:nvPr/>
            </p:nvSpPr>
            <p:spPr>
              <a:xfrm>
                <a:off x="4125169" y="3483098"/>
                <a:ext cx="762000" cy="6991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169" y="3483098"/>
                <a:ext cx="762000" cy="6991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13"/>
              <p:cNvSpPr/>
              <p:nvPr/>
            </p:nvSpPr>
            <p:spPr>
              <a:xfrm>
                <a:off x="4137512" y="2304597"/>
                <a:ext cx="745131" cy="75540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9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12" y="2304597"/>
                <a:ext cx="745131" cy="75540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28"/>
          <p:cNvCxnSpPr>
            <a:stCxn id="89" idx="4"/>
            <a:endCxn id="88" idx="0"/>
          </p:cNvCxnSpPr>
          <p:nvPr/>
        </p:nvCxnSpPr>
        <p:spPr>
          <a:xfrm flipH="1">
            <a:off x="4506169" y="3059999"/>
            <a:ext cx="3909" cy="42309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3"/>
          <p:cNvSpPr/>
          <p:nvPr/>
        </p:nvSpPr>
        <p:spPr>
          <a:xfrm>
            <a:off x="3154053" y="4634820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211"/>
              </p:ext>
            </p:extLst>
          </p:nvPr>
        </p:nvGraphicFramePr>
        <p:xfrm>
          <a:off x="3353870" y="4701031"/>
          <a:ext cx="474460" cy="54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公式" r:id="rId11" imgW="152280" imgH="228600" progId="Equation.3">
                  <p:embed/>
                </p:oleObj>
              </mc:Choice>
              <mc:Fallback>
                <p:oleObj name="公式" r:id="rId11" imgW="152280" imgH="2286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3870" y="4701031"/>
                        <a:ext cx="474460" cy="54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Oval 3"/>
          <p:cNvSpPr/>
          <p:nvPr/>
        </p:nvSpPr>
        <p:spPr>
          <a:xfrm>
            <a:off x="4854956" y="4597323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70208"/>
              </p:ext>
            </p:extLst>
          </p:nvPr>
        </p:nvGraphicFramePr>
        <p:xfrm>
          <a:off x="4971330" y="4572000"/>
          <a:ext cx="584365" cy="61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公式" r:id="rId13" imgW="164880" imgH="228600" progId="Equation.3">
                  <p:embed/>
                </p:oleObj>
              </mc:Choice>
              <mc:Fallback>
                <p:oleObj name="公式" r:id="rId13" imgW="164880" imgH="228600" progId="Equation.3">
                  <p:embed/>
                  <p:pic>
                    <p:nvPicPr>
                      <p:cNvPr id="98" name="对象 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1330" y="4572000"/>
                        <a:ext cx="584365" cy="61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Oval 3"/>
          <p:cNvSpPr/>
          <p:nvPr/>
        </p:nvSpPr>
        <p:spPr>
          <a:xfrm>
            <a:off x="3218730" y="1358220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51457"/>
              </p:ext>
            </p:extLst>
          </p:nvPr>
        </p:nvGraphicFramePr>
        <p:xfrm>
          <a:off x="3397451" y="1483388"/>
          <a:ext cx="388330" cy="44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公式" r:id="rId15" imgW="152280" imgH="228600" progId="Equation.3">
                  <p:embed/>
                </p:oleObj>
              </mc:Choice>
              <mc:Fallback>
                <p:oleObj name="公式" r:id="rId15" imgW="152280" imgH="228600" progId="Equation.3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7451" y="1483388"/>
                        <a:ext cx="388330" cy="445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Oval 3"/>
          <p:cNvSpPr/>
          <p:nvPr/>
        </p:nvSpPr>
        <p:spPr>
          <a:xfrm>
            <a:off x="4818930" y="1341650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sp>
        <p:nvSpPr>
          <p:cNvPr id="110" name="TextBox 21"/>
          <p:cNvSpPr txBox="1"/>
          <p:nvPr/>
        </p:nvSpPr>
        <p:spPr>
          <a:xfrm>
            <a:off x="4182598" y="1460613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90370"/>
              </p:ext>
            </p:extLst>
          </p:nvPr>
        </p:nvGraphicFramePr>
        <p:xfrm>
          <a:off x="4952918" y="1445456"/>
          <a:ext cx="476223" cy="46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114" name="对象 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52918" y="1445456"/>
                        <a:ext cx="476223" cy="46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Oval 3"/>
          <p:cNvSpPr/>
          <p:nvPr/>
        </p:nvSpPr>
        <p:spPr>
          <a:xfrm>
            <a:off x="4016026" y="486134"/>
            <a:ext cx="762000" cy="699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bIns="72000" rtlCol="0" anchor="ctr"/>
          <a:lstStyle/>
          <a:p>
            <a:pPr algn="ctr"/>
            <a:endParaRPr lang="en-US" sz="2000" b="0" i="1" dirty="0">
              <a:latin typeface="Cambria Math"/>
            </a:endParaRPr>
          </a:p>
        </p:txBody>
      </p:sp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40643"/>
              </p:ext>
            </p:extLst>
          </p:nvPr>
        </p:nvGraphicFramePr>
        <p:xfrm>
          <a:off x="4208918" y="695939"/>
          <a:ext cx="502292" cy="35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公式" r:id="rId19" imgW="152280" imgH="139680" progId="Equation.3">
                  <p:embed/>
                </p:oleObj>
              </mc:Choice>
              <mc:Fallback>
                <p:oleObj name="公式" r:id="rId19" imgW="152280" imgH="139680" progId="Equation.3">
                  <p:embed/>
                  <p:pic>
                    <p:nvPicPr>
                      <p:cNvPr id="120" name="对象 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08918" y="695939"/>
                        <a:ext cx="502292" cy="352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Straight Arrow Connector 27"/>
          <p:cNvCxnSpPr>
            <a:stCxn id="29" idx="4"/>
            <a:endCxn id="92" idx="0"/>
          </p:cNvCxnSpPr>
          <p:nvPr/>
        </p:nvCxnSpPr>
        <p:spPr>
          <a:xfrm>
            <a:off x="2738625" y="4199210"/>
            <a:ext cx="796428" cy="43561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27"/>
          <p:cNvCxnSpPr>
            <a:stCxn id="88" idx="4"/>
            <a:endCxn id="92" idx="0"/>
          </p:cNvCxnSpPr>
          <p:nvPr/>
        </p:nvCxnSpPr>
        <p:spPr>
          <a:xfrm flipH="1">
            <a:off x="3535053" y="4182278"/>
            <a:ext cx="971116" cy="45254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27"/>
          <p:cNvCxnSpPr>
            <a:stCxn id="36" idx="4"/>
            <a:endCxn id="92" idx="0"/>
          </p:cNvCxnSpPr>
          <p:nvPr/>
        </p:nvCxnSpPr>
        <p:spPr>
          <a:xfrm flipH="1">
            <a:off x="3535053" y="4189007"/>
            <a:ext cx="2460426" cy="44581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27"/>
          <p:cNvCxnSpPr>
            <a:stCxn id="29" idx="4"/>
            <a:endCxn id="97" idx="0"/>
          </p:cNvCxnSpPr>
          <p:nvPr/>
        </p:nvCxnSpPr>
        <p:spPr>
          <a:xfrm>
            <a:off x="2738625" y="4199210"/>
            <a:ext cx="2497331" cy="39811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21"/>
          <p:cNvSpPr txBox="1"/>
          <p:nvPr/>
        </p:nvSpPr>
        <p:spPr>
          <a:xfrm>
            <a:off x="3379636" y="258446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sp>
        <p:nvSpPr>
          <p:cNvPr id="181" name="TextBox 21"/>
          <p:cNvSpPr txBox="1"/>
          <p:nvPr/>
        </p:nvSpPr>
        <p:spPr>
          <a:xfrm>
            <a:off x="5035457" y="2574261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sp>
        <p:nvSpPr>
          <p:cNvPr id="182" name="TextBox 21"/>
          <p:cNvSpPr txBox="1"/>
          <p:nvPr/>
        </p:nvSpPr>
        <p:spPr>
          <a:xfrm>
            <a:off x="3394672" y="358732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sp>
        <p:nvSpPr>
          <p:cNvPr id="183" name="TextBox 21"/>
          <p:cNvSpPr txBox="1"/>
          <p:nvPr/>
        </p:nvSpPr>
        <p:spPr>
          <a:xfrm>
            <a:off x="5038519" y="3584638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  <p:cxnSp>
        <p:nvCxnSpPr>
          <p:cNvPr id="187" name="Straight Arrow Connector 28"/>
          <p:cNvCxnSpPr>
            <a:stCxn id="36" idx="4"/>
            <a:endCxn id="97" idx="0"/>
          </p:cNvCxnSpPr>
          <p:nvPr/>
        </p:nvCxnSpPr>
        <p:spPr>
          <a:xfrm flipH="1">
            <a:off x="5235956" y="4189007"/>
            <a:ext cx="759523" cy="40831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27"/>
          <p:cNvCxnSpPr>
            <a:stCxn id="88" idx="4"/>
            <a:endCxn id="98" idx="0"/>
          </p:cNvCxnSpPr>
          <p:nvPr/>
        </p:nvCxnSpPr>
        <p:spPr>
          <a:xfrm>
            <a:off x="4506169" y="4182278"/>
            <a:ext cx="757343" cy="38972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27"/>
          <p:cNvCxnSpPr>
            <a:stCxn id="92" idx="4"/>
            <a:endCxn id="7" idx="1"/>
          </p:cNvCxnSpPr>
          <p:nvPr/>
        </p:nvCxnSpPr>
        <p:spPr>
          <a:xfrm>
            <a:off x="3535053" y="5334000"/>
            <a:ext cx="605153" cy="18974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27"/>
          <p:cNvCxnSpPr>
            <a:stCxn id="97" idx="4"/>
            <a:endCxn id="7" idx="7"/>
          </p:cNvCxnSpPr>
          <p:nvPr/>
        </p:nvCxnSpPr>
        <p:spPr>
          <a:xfrm flipH="1">
            <a:off x="4725152" y="5296503"/>
            <a:ext cx="510804" cy="22724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8"/>
          <p:cNvCxnSpPr>
            <a:endCxn id="46" idx="0"/>
          </p:cNvCxnSpPr>
          <p:nvPr/>
        </p:nvCxnSpPr>
        <p:spPr>
          <a:xfrm>
            <a:off x="5059925" y="2057400"/>
            <a:ext cx="930940" cy="23258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8"/>
          <p:cNvCxnSpPr>
            <a:endCxn id="89" idx="0"/>
          </p:cNvCxnSpPr>
          <p:nvPr/>
        </p:nvCxnSpPr>
        <p:spPr>
          <a:xfrm flipH="1">
            <a:off x="4510078" y="2057400"/>
            <a:ext cx="618222" cy="24719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8"/>
          <p:cNvCxnSpPr>
            <a:endCxn id="39" idx="7"/>
          </p:cNvCxnSpPr>
          <p:nvPr/>
        </p:nvCxnSpPr>
        <p:spPr>
          <a:xfrm flipH="1">
            <a:off x="3024229" y="2057400"/>
            <a:ext cx="2104071" cy="35782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8"/>
          <p:cNvCxnSpPr>
            <a:stCxn id="106" idx="4"/>
            <a:endCxn id="39" idx="7"/>
          </p:cNvCxnSpPr>
          <p:nvPr/>
        </p:nvCxnSpPr>
        <p:spPr>
          <a:xfrm flipH="1">
            <a:off x="3024229" y="2057400"/>
            <a:ext cx="575501" cy="35782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8"/>
          <p:cNvCxnSpPr>
            <a:endCxn id="89" idx="0"/>
          </p:cNvCxnSpPr>
          <p:nvPr/>
        </p:nvCxnSpPr>
        <p:spPr>
          <a:xfrm>
            <a:off x="3599730" y="2073970"/>
            <a:ext cx="910348" cy="2306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8"/>
          <p:cNvCxnSpPr>
            <a:endCxn id="46" idx="0"/>
          </p:cNvCxnSpPr>
          <p:nvPr/>
        </p:nvCxnSpPr>
        <p:spPr>
          <a:xfrm>
            <a:off x="3531355" y="2073970"/>
            <a:ext cx="2459510" cy="21601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7"/>
          <p:cNvCxnSpPr>
            <a:stCxn id="115" idx="5"/>
            <a:endCxn id="108" idx="0"/>
          </p:cNvCxnSpPr>
          <p:nvPr/>
        </p:nvCxnSpPr>
        <p:spPr>
          <a:xfrm>
            <a:off x="4666434" y="1082921"/>
            <a:ext cx="533496" cy="25872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7"/>
          <p:cNvCxnSpPr>
            <a:stCxn id="115" idx="3"/>
            <a:endCxn id="106" idx="0"/>
          </p:cNvCxnSpPr>
          <p:nvPr/>
        </p:nvCxnSpPr>
        <p:spPr>
          <a:xfrm flipH="1">
            <a:off x="3599730" y="1082921"/>
            <a:ext cx="527888" cy="27529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21"/>
          <p:cNvSpPr txBox="1"/>
          <p:nvPr/>
        </p:nvSpPr>
        <p:spPr>
          <a:xfrm>
            <a:off x="4140541" y="4572000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4049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/>
          <p:cNvSpPr/>
          <p:nvPr/>
        </p:nvSpPr>
        <p:spPr>
          <a:xfrm>
            <a:off x="749963" y="2462640"/>
            <a:ext cx="1093076" cy="240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2" name="Rectangle 16"/>
          <p:cNvSpPr/>
          <p:nvPr/>
        </p:nvSpPr>
        <p:spPr>
          <a:xfrm>
            <a:off x="2362600" y="2438400"/>
            <a:ext cx="1120395" cy="36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85800" y="2514740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/>
              <a:t>Analytical Program</a:t>
            </a:r>
          </a:p>
          <a:p>
            <a:pPr algn="ctr"/>
            <a:r>
              <a:rPr lang="en-US" altLang="zh-CN" sz="1050" dirty="0"/>
              <a:t>Spark</a:t>
            </a:r>
          </a:p>
        </p:txBody>
      </p:sp>
      <p:sp>
        <p:nvSpPr>
          <p:cNvPr id="4" name="矩形 3"/>
          <p:cNvSpPr/>
          <p:nvPr/>
        </p:nvSpPr>
        <p:spPr>
          <a:xfrm>
            <a:off x="781779" y="1676400"/>
            <a:ext cx="1018227" cy="39150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121" y="1676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End-user</a:t>
            </a:r>
          </a:p>
        </p:txBody>
      </p:sp>
      <p:sp>
        <p:nvSpPr>
          <p:cNvPr id="6" name="下箭头 5"/>
          <p:cNvSpPr/>
          <p:nvPr/>
        </p:nvSpPr>
        <p:spPr>
          <a:xfrm>
            <a:off x="1125982" y="2138659"/>
            <a:ext cx="329819" cy="2916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>
              <a:latin typeface="Cambria Math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828691" y="2667000"/>
            <a:ext cx="550867" cy="138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53678" y="2438400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482995" y="2635733"/>
            <a:ext cx="481412" cy="26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16"/>
          <p:cNvSpPr/>
          <p:nvPr/>
        </p:nvSpPr>
        <p:spPr>
          <a:xfrm>
            <a:off x="3968511" y="2430268"/>
            <a:ext cx="1396089" cy="38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775659" y="2438400"/>
            <a:ext cx="178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Code Generation</a:t>
            </a:r>
          </a:p>
        </p:txBody>
      </p:sp>
      <p:sp>
        <p:nvSpPr>
          <p:cNvPr id="29" name="Rectangle 16"/>
          <p:cNvSpPr/>
          <p:nvPr/>
        </p:nvSpPr>
        <p:spPr>
          <a:xfrm>
            <a:off x="5529488" y="1447800"/>
            <a:ext cx="3167019" cy="144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35" name="Rectangle 16"/>
          <p:cNvSpPr/>
          <p:nvPr/>
        </p:nvSpPr>
        <p:spPr>
          <a:xfrm>
            <a:off x="5572307" y="1983960"/>
            <a:ext cx="915123" cy="75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428297" y="2010805"/>
            <a:ext cx="1227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MPG</a:t>
            </a:r>
          </a:p>
          <a:p>
            <a:pPr algn="ctr"/>
            <a:r>
              <a:rPr lang="en-US" altLang="zh-CN" sz="1400" dirty="0"/>
              <a:t>Generation Code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905109" y="1531214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GraphX Code</a:t>
            </a:r>
          </a:p>
        </p:txBody>
      </p:sp>
      <p:sp>
        <p:nvSpPr>
          <p:cNvPr id="60" name="流程图: 磁盘 59"/>
          <p:cNvSpPr/>
          <p:nvPr/>
        </p:nvSpPr>
        <p:spPr>
          <a:xfrm>
            <a:off x="3254700" y="4112809"/>
            <a:ext cx="839433" cy="76399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i="1" dirty="0">
              <a:latin typeface="Cambria Math"/>
            </a:endParaRPr>
          </a:p>
        </p:txBody>
      </p:sp>
      <p:sp>
        <p:nvSpPr>
          <p:cNvPr id="64" name="Rectangle 16"/>
          <p:cNvSpPr/>
          <p:nvPr/>
        </p:nvSpPr>
        <p:spPr>
          <a:xfrm>
            <a:off x="2909053" y="3216933"/>
            <a:ext cx="1649506" cy="53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218991" y="3163669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Metadata</a:t>
            </a:r>
          </a:p>
          <a:p>
            <a:pPr algn="ctr"/>
            <a:r>
              <a:rPr lang="en-US" altLang="zh-CN" dirty="0"/>
              <a:t>Collection</a:t>
            </a:r>
          </a:p>
        </p:txBody>
      </p:sp>
      <p:cxnSp>
        <p:nvCxnSpPr>
          <p:cNvPr id="67" name="肘形连接符 66"/>
          <p:cNvCxnSpPr/>
          <p:nvPr/>
        </p:nvCxnSpPr>
        <p:spPr>
          <a:xfrm flipV="1">
            <a:off x="4594169" y="2838330"/>
            <a:ext cx="200285" cy="648210"/>
          </a:xfrm>
          <a:prstGeom prst="bentConnector2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6"/>
          <p:cNvSpPr/>
          <p:nvPr/>
        </p:nvSpPr>
        <p:spPr>
          <a:xfrm>
            <a:off x="807489" y="2925090"/>
            <a:ext cx="973188" cy="86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1050" dirty="0">
                <a:solidFill>
                  <a:schemeClr val="tx1"/>
                </a:solidFill>
                <a:latin typeface="宋体" panose="02010600030101010101" pitchFamily="2" charset="-122"/>
              </a:rPr>
              <a:t>@Model</a:t>
            </a:r>
            <a:br>
              <a:rPr lang="zh-CN" altLang="zh-CN" sz="700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chemeClr val="tx1"/>
                </a:solidFill>
                <a:latin typeface="宋体" panose="02010600030101010101" pitchFamily="2" charset="-122"/>
              </a:rPr>
              <a:t>class 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TwoCoins(alpha: Double, beta: Double) {</a:t>
            </a:r>
            <a:endParaRPr lang="en-US" altLang="zh-CN" sz="7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…</a:t>
            </a: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  <a:endParaRPr lang="en-US" sz="700" dirty="0"/>
          </a:p>
        </p:txBody>
      </p:sp>
      <p:sp>
        <p:nvSpPr>
          <p:cNvPr id="37" name="Rectangle 16"/>
          <p:cNvSpPr/>
          <p:nvPr/>
        </p:nvSpPr>
        <p:spPr>
          <a:xfrm>
            <a:off x="809593" y="3778262"/>
            <a:ext cx="971084" cy="972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0360" y="3850810"/>
            <a:ext cx="999358" cy="8156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TwoCoins </a:t>
            </a:r>
            <a:r>
              <a:rPr kumimoji="0" lang="zh-CN" altLang="zh-CN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main(args: Array[String]) {</a:t>
            </a:r>
            <a:br>
              <a:rPr kumimoji="0" lang="zh-CN" altLang="zh-CN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en-US" altLang="zh-CN" sz="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500" b="1" dirty="0">
                <a:latin typeface="Arial" panose="020B0604020202020204" pitchFamily="34" charset="0"/>
              </a:rPr>
              <a:t>}</a:t>
            </a:r>
            <a:endParaRPr lang="en-US" altLang="zh-CN" sz="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371878" y="4081046"/>
            <a:ext cx="625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HDFS</a:t>
            </a:r>
            <a:endParaRPr lang="zh-CN" altLang="en-US" sz="1600" dirty="0"/>
          </a:p>
        </p:txBody>
      </p:sp>
      <p:sp>
        <p:nvSpPr>
          <p:cNvPr id="52" name="Rectangle 16"/>
          <p:cNvSpPr/>
          <p:nvPr/>
        </p:nvSpPr>
        <p:spPr>
          <a:xfrm>
            <a:off x="3361512" y="4411014"/>
            <a:ext cx="625811" cy="385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307168" y="4398040"/>
            <a:ext cx="734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/>
              <a:t>Observed</a:t>
            </a:r>
          </a:p>
          <a:p>
            <a:pPr algn="ctr"/>
            <a:r>
              <a:rPr lang="en-US" altLang="zh-CN" sz="1050" dirty="0"/>
              <a:t>Data</a:t>
            </a:r>
            <a:endParaRPr lang="zh-CN" altLang="en-US" sz="1050" dirty="0"/>
          </a:p>
        </p:txBody>
      </p:sp>
      <p:sp>
        <p:nvSpPr>
          <p:cNvPr id="59" name="Rectangle 16"/>
          <p:cNvSpPr/>
          <p:nvPr/>
        </p:nvSpPr>
        <p:spPr>
          <a:xfrm>
            <a:off x="7693889" y="1966262"/>
            <a:ext cx="927102" cy="723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7527109" y="1942899"/>
            <a:ext cx="121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Customized</a:t>
            </a:r>
          </a:p>
          <a:p>
            <a:pPr algn="ctr"/>
            <a:r>
              <a:rPr lang="en-US" altLang="zh-CN" sz="1200" dirty="0"/>
              <a:t>Inference</a:t>
            </a:r>
          </a:p>
          <a:p>
            <a:pPr algn="ctr"/>
            <a:r>
              <a:rPr lang="en-US" altLang="zh-CN" sz="1200" dirty="0"/>
              <a:t> Code</a:t>
            </a:r>
          </a:p>
        </p:txBody>
      </p:sp>
      <p:sp>
        <p:nvSpPr>
          <p:cNvPr id="66" name="Rectangle 16"/>
          <p:cNvSpPr/>
          <p:nvPr/>
        </p:nvSpPr>
        <p:spPr>
          <a:xfrm>
            <a:off x="5182453" y="3437699"/>
            <a:ext cx="1803582" cy="97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68" name="Rectangle 16"/>
          <p:cNvSpPr/>
          <p:nvPr/>
        </p:nvSpPr>
        <p:spPr>
          <a:xfrm>
            <a:off x="5181993" y="4495800"/>
            <a:ext cx="3253903" cy="547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6093489" y="4584038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Spark Runtime</a:t>
            </a:r>
          </a:p>
        </p:txBody>
      </p:sp>
      <p:sp>
        <p:nvSpPr>
          <p:cNvPr id="71" name="Rectangle 16"/>
          <p:cNvSpPr/>
          <p:nvPr/>
        </p:nvSpPr>
        <p:spPr>
          <a:xfrm>
            <a:off x="7057005" y="3429000"/>
            <a:ext cx="757030" cy="98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73" name="Rectangle 16"/>
          <p:cNvSpPr/>
          <p:nvPr/>
        </p:nvSpPr>
        <p:spPr>
          <a:xfrm>
            <a:off x="7882269" y="3429000"/>
            <a:ext cx="553627" cy="98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7821576" y="377624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MLlib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010794" y="3776246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SparkQL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140312" y="3905231"/>
            <a:ext cx="82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InferSpark</a:t>
            </a:r>
          </a:p>
          <a:p>
            <a:pPr algn="ctr"/>
            <a:r>
              <a:rPr lang="en-US" altLang="zh-CN" sz="1200" dirty="0"/>
              <a:t>Runtime</a:t>
            </a:r>
          </a:p>
        </p:txBody>
      </p:sp>
      <p:sp>
        <p:nvSpPr>
          <p:cNvPr id="77" name="Oval 21"/>
          <p:cNvSpPr/>
          <p:nvPr/>
        </p:nvSpPr>
        <p:spPr>
          <a:xfrm>
            <a:off x="5363758" y="3514249"/>
            <a:ext cx="494046" cy="3909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3758" y="357731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MPG</a:t>
            </a:r>
          </a:p>
        </p:txBody>
      </p:sp>
      <p:cxnSp>
        <p:nvCxnSpPr>
          <p:cNvPr id="80" name="肘形连接符 79"/>
          <p:cNvCxnSpPr/>
          <p:nvPr/>
        </p:nvCxnSpPr>
        <p:spPr>
          <a:xfrm rot="5400000">
            <a:off x="5423866" y="2886838"/>
            <a:ext cx="799231" cy="437492"/>
          </a:xfrm>
          <a:prstGeom prst="bentConnector3">
            <a:avLst>
              <a:gd name="adj1" fmla="val 38700"/>
            </a:avLst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59" idx="2"/>
            <a:endCxn id="78" idx="3"/>
          </p:cNvCxnSpPr>
          <p:nvPr/>
        </p:nvCxnSpPr>
        <p:spPr>
          <a:xfrm rot="5400000">
            <a:off x="6494349" y="2052728"/>
            <a:ext cx="1026546" cy="2299636"/>
          </a:xfrm>
          <a:prstGeom prst="bentConnector2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7" idx="4"/>
          </p:cNvCxnSpPr>
          <p:nvPr/>
        </p:nvCxnSpPr>
        <p:spPr>
          <a:xfrm>
            <a:off x="5610781" y="3905231"/>
            <a:ext cx="0" cy="19739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153771" y="4089879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Model M</a:t>
            </a:r>
          </a:p>
        </p:txBody>
      </p:sp>
      <p:cxnSp>
        <p:nvCxnSpPr>
          <p:cNvPr id="99" name="肘形连接符 98"/>
          <p:cNvCxnSpPr>
            <a:stCxn id="53" idx="3"/>
            <a:endCxn id="78" idx="1"/>
          </p:cNvCxnSpPr>
          <p:nvPr/>
        </p:nvCxnSpPr>
        <p:spPr>
          <a:xfrm flipV="1">
            <a:off x="4041663" y="3715819"/>
            <a:ext cx="1322095" cy="897665"/>
          </a:xfrm>
          <a:prstGeom prst="bentConnector3">
            <a:avLst>
              <a:gd name="adj1" fmla="val 50000"/>
            </a:avLst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3684784" y="3770895"/>
            <a:ext cx="0" cy="34390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98" idx="1"/>
            <a:endCxn id="37" idx="2"/>
          </p:cNvCxnSpPr>
          <p:nvPr/>
        </p:nvCxnSpPr>
        <p:spPr>
          <a:xfrm rot="10800000" flipV="1">
            <a:off x="1295135" y="4259156"/>
            <a:ext cx="3858636" cy="491756"/>
          </a:xfrm>
          <a:prstGeom prst="bentConnector4">
            <a:avLst>
              <a:gd name="adj1" fmla="val 7430"/>
              <a:gd name="adj2" fmla="val 146486"/>
            </a:avLst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292686" y="4953000"/>
            <a:ext cx="108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m.GetResult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1878048" y="2184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3518004" y="2170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4393671" y="2830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3304384" y="3737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2956380" y="495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167" name="文本框 166"/>
          <p:cNvSpPr txBox="1"/>
          <p:nvPr/>
        </p:nvSpPr>
        <p:spPr>
          <a:xfrm>
            <a:off x="5820365" y="3051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168" name="矩形 167"/>
          <p:cNvSpPr/>
          <p:nvPr/>
        </p:nvSpPr>
        <p:spPr>
          <a:xfrm>
            <a:off x="7688929" y="2960193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Run</a:t>
            </a:r>
            <a:endParaRPr lang="zh-CN" altLang="en-US" sz="16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7467600" y="2956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51228" y="3062227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Run</a:t>
            </a:r>
            <a:endParaRPr lang="zh-CN" altLang="en-US" sz="1600" dirty="0"/>
          </a:p>
        </p:txBody>
      </p:sp>
      <p:sp>
        <p:nvSpPr>
          <p:cNvPr id="70" name="Rectangle 16"/>
          <p:cNvSpPr/>
          <p:nvPr/>
        </p:nvSpPr>
        <p:spPr>
          <a:xfrm>
            <a:off x="6647735" y="1991678"/>
            <a:ext cx="927102" cy="723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502840" y="1968650"/>
            <a:ext cx="1227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Partitioning Mapping Code</a:t>
            </a:r>
          </a:p>
        </p:txBody>
      </p:sp>
      <p:cxnSp>
        <p:nvCxnSpPr>
          <p:cNvPr id="82" name="肘形连接符 81"/>
          <p:cNvCxnSpPr>
            <a:stCxn id="27" idx="0"/>
          </p:cNvCxnSpPr>
          <p:nvPr/>
        </p:nvCxnSpPr>
        <p:spPr>
          <a:xfrm rot="5400000" flipH="1" flipV="1">
            <a:off x="4917258" y="1849513"/>
            <a:ext cx="340956" cy="836819"/>
          </a:xfrm>
          <a:prstGeom prst="bentConnector2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2" idx="2"/>
          </p:cNvCxnSpPr>
          <p:nvPr/>
        </p:nvCxnSpPr>
        <p:spPr>
          <a:xfrm rot="5400000">
            <a:off x="6396081" y="2293691"/>
            <a:ext cx="307066" cy="1134312"/>
          </a:xfrm>
          <a:prstGeom prst="bentConnector2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40488" y="1699055"/>
            <a:ext cx="5911519" cy="3581400"/>
            <a:chOff x="2590800" y="2835217"/>
            <a:chExt cx="5911519" cy="3581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8"/>
                <p:cNvSpPr/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sz="2800" i="1" dirty="0">
                    <a:latin typeface="Cambria Math" panose="02040503050406030204" pitchFamily="18" charset="0"/>
                  </a:endParaRPr>
                </a:p>
                <a:p>
                  <a:pPr algn="r"/>
                  <a:endParaRPr lang="en-US" sz="2800" i="1" dirty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800" b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4"/>
                <p:cNvSpPr/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6"/>
                <p:cNvSpPr/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7"/>
                <p:cNvSpPr/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13"/>
            <p:cNvSpPr/>
            <p:nvPr/>
          </p:nvSpPr>
          <p:spPr>
            <a:xfrm>
              <a:off x="2590800" y="4396982"/>
              <a:ext cx="5911519" cy="2019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dirty="0">
                  <a:latin typeface="Cambria Math" panose="02040503050406030204" pitchFamily="18" charset="0"/>
                </a:rPr>
                <a:t>D</a:t>
              </a:r>
              <a:endParaRPr lang="en-US" sz="2800" b="0" dirty="0">
                <a:latin typeface="Cambria Math" panose="02040503050406030204" pitchFamily="18" charset="0"/>
              </a:endParaRPr>
            </a:p>
          </p:txBody>
        </p:sp>
        <p:cxnSp>
          <p:nvCxnSpPr>
            <p:cNvPr id="24" name="直接箭头连接符 10"/>
            <p:cNvCxnSpPr>
              <a:stCxn id="21" idx="6"/>
              <a:endCxn id="22" idx="2"/>
            </p:cNvCxnSpPr>
            <p:nvPr/>
          </p:nvCxnSpPr>
          <p:spPr>
            <a:xfrm>
              <a:off x="6086593" y="5219697"/>
              <a:ext cx="69520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2"/>
            <p:cNvCxnSpPr>
              <a:stCxn id="20" idx="6"/>
              <a:endCxn id="21" idx="2"/>
            </p:cNvCxnSpPr>
            <p:nvPr/>
          </p:nvCxnSpPr>
          <p:spPr>
            <a:xfrm>
              <a:off x="4120120" y="5219696"/>
              <a:ext cx="9237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18"/>
                <p:cNvSpPr/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19"/>
            <p:cNvSpPr/>
            <p:nvPr/>
          </p:nvSpPr>
          <p:spPr>
            <a:xfrm>
              <a:off x="6457059" y="2835217"/>
              <a:ext cx="1764631" cy="143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b="0" dirty="0">
                  <a:latin typeface="Cambria Math" panose="02040503050406030204" pitchFamily="18" charset="0"/>
                </a:rPr>
                <a:t>K</a:t>
              </a:r>
            </a:p>
          </p:txBody>
        </p:sp>
        <p:cxnSp>
          <p:nvCxnSpPr>
            <p:cNvPr id="28" name="直接箭头连接符 21"/>
            <p:cNvCxnSpPr>
              <a:stCxn id="26" idx="4"/>
              <a:endCxn id="22" idx="0"/>
            </p:cNvCxnSpPr>
            <p:nvPr/>
          </p:nvCxnSpPr>
          <p:spPr>
            <a:xfrm>
              <a:off x="7303168" y="4074659"/>
              <a:ext cx="1" cy="623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36576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57600"/>
                <a:ext cx="6096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300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2969808" y="4270637"/>
            <a:ext cx="9237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97995" y="4270637"/>
                <a:ext cx="667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95" y="4270637"/>
                <a:ext cx="66736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64126" y="3654172"/>
                <a:ext cx="667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26" y="3654172"/>
                <a:ext cx="66736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921041" y="4281694"/>
            <a:ext cx="71044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35979" y="4383270"/>
                <a:ext cx="1123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79" y="4383270"/>
                <a:ext cx="11236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54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6324600" y="2938497"/>
            <a:ext cx="0" cy="6236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21041" y="3192833"/>
                <a:ext cx="1115729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41" y="3192833"/>
                <a:ext cx="1115729" cy="381130"/>
              </a:xfrm>
              <a:prstGeom prst="rect">
                <a:avLst/>
              </a:prstGeom>
              <a:blipFill rotWithShape="1">
                <a:blip r:embed="rId11"/>
                <a:stretch>
                  <a:fillRect r="-3060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326082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260820"/>
                <a:ext cx="838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432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	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72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0386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050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4"/>
            <a:endCxn id="3" idx="0"/>
          </p:cNvCxnSpPr>
          <p:nvPr/>
        </p:nvCxnSpPr>
        <p:spPr>
          <a:xfrm>
            <a:off x="4381500" y="2590800"/>
            <a:ext cx="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33800" y="15240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	2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27432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	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038600" y="1752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7526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" idx="4"/>
            <a:endCxn id="3" idx="0"/>
          </p:cNvCxnSpPr>
          <p:nvPr/>
        </p:nvCxnSpPr>
        <p:spPr>
          <a:xfrm>
            <a:off x="4381500" y="24384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6"/>
            <a:endCxn id="3" idx="2"/>
          </p:cNvCxnSpPr>
          <p:nvPr/>
        </p:nvCxnSpPr>
        <p:spPr>
          <a:xfrm>
            <a:off x="3489960" y="3314700"/>
            <a:ext cx="548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074920" y="16764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2810691"/>
            <a:ext cx="2514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r"/>
            <a:r>
              <a:rPr lang="en-US" sz="2000" dirty="0"/>
              <a:t>	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4"/>
            <a:endCxn id="10" idx="0"/>
          </p:cNvCxnSpPr>
          <p:nvPr/>
        </p:nvCxnSpPr>
        <p:spPr>
          <a:xfrm>
            <a:off x="5615940" y="2529840"/>
            <a:ext cx="0" cy="4419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22" idx="2"/>
          </p:cNvCxnSpPr>
          <p:nvPr/>
        </p:nvCxnSpPr>
        <p:spPr>
          <a:xfrm>
            <a:off x="3489960" y="3314700"/>
            <a:ext cx="701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  <a:endCxn id="10" idx="2"/>
          </p:cNvCxnSpPr>
          <p:nvPr/>
        </p:nvCxnSpPr>
        <p:spPr>
          <a:xfrm>
            <a:off x="4876800" y="3314700"/>
            <a:ext cx="396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7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074920" y="16764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33800" y="2747185"/>
            <a:ext cx="2514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dirty="0"/>
              <a:t>	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5"/>
            <a:endCxn id="4" idx="7"/>
          </p:cNvCxnSpPr>
          <p:nvPr/>
        </p:nvCxnSpPr>
        <p:spPr>
          <a:xfrm>
            <a:off x="5858407" y="2429407"/>
            <a:ext cx="0" cy="6428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7"/>
            <a:endCxn id="9" idx="1"/>
          </p:cNvCxnSpPr>
          <p:nvPr/>
        </p:nvCxnSpPr>
        <p:spPr>
          <a:xfrm>
            <a:off x="3389527" y="3072233"/>
            <a:ext cx="90190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7"/>
            <a:endCxn id="4" idx="1"/>
          </p:cNvCxnSpPr>
          <p:nvPr/>
        </p:nvCxnSpPr>
        <p:spPr>
          <a:xfrm>
            <a:off x="4776367" y="3072233"/>
            <a:ext cx="59710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9" idx="3"/>
          </p:cNvCxnSpPr>
          <p:nvPr/>
        </p:nvCxnSpPr>
        <p:spPr>
          <a:xfrm>
            <a:off x="3389527" y="3557167"/>
            <a:ext cx="901906" cy="0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5"/>
            <a:endCxn id="4" idx="3"/>
          </p:cNvCxnSpPr>
          <p:nvPr/>
        </p:nvCxnSpPr>
        <p:spPr>
          <a:xfrm>
            <a:off x="4776367" y="3557167"/>
            <a:ext cx="597106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14704" y="2420364"/>
                <a:ext cx="1934184" cy="442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04" y="2420364"/>
                <a:ext cx="1934184" cy="442557"/>
              </a:xfrm>
              <a:prstGeom prst="rect">
                <a:avLst/>
              </a:prstGeom>
              <a:blipFill rotWithShape="1"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5" idx="3"/>
            <a:endCxn id="4" idx="1"/>
          </p:cNvCxnSpPr>
          <p:nvPr/>
        </p:nvCxnSpPr>
        <p:spPr>
          <a:xfrm>
            <a:off x="5373473" y="2429407"/>
            <a:ext cx="0" cy="642826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71757" y="2699254"/>
                <a:ext cx="916468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757" y="2699254"/>
                <a:ext cx="916468" cy="3273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31516" y="3564787"/>
                <a:ext cx="796949" cy="364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6" y="3564787"/>
                <a:ext cx="796949" cy="36407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03420" y="3634740"/>
                <a:ext cx="1411284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20" y="3634740"/>
                <a:ext cx="1411284" cy="3500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08067" y="2699254"/>
                <a:ext cx="973215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7" y="2699254"/>
                <a:ext cx="973215" cy="441724"/>
              </a:xfrm>
              <a:prstGeom prst="rect">
                <a:avLst/>
              </a:prstGeom>
              <a:blipFill rotWithShape="1">
                <a:blip r:embed="rId1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8022" y="2339387"/>
                <a:ext cx="973215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22" y="2339387"/>
                <a:ext cx="973215" cy="441724"/>
              </a:xfrm>
              <a:prstGeom prst="rect">
                <a:avLst/>
              </a:prstGeom>
              <a:blipFill rotWithShape="1"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33800" y="2703373"/>
            <a:ext cx="2514600" cy="12129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dirty="0"/>
              <a:t>	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4920" y="1304109"/>
            <a:ext cx="1097280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273040" y="147174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1471749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5"/>
            <a:endCxn id="4" idx="7"/>
          </p:cNvCxnSpPr>
          <p:nvPr/>
        </p:nvCxnSpPr>
        <p:spPr>
          <a:xfrm>
            <a:off x="5858407" y="2057116"/>
            <a:ext cx="0" cy="1015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13360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718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7"/>
            <a:endCxn id="9" idx="1"/>
          </p:cNvCxnSpPr>
          <p:nvPr/>
        </p:nvCxnSpPr>
        <p:spPr>
          <a:xfrm>
            <a:off x="2718967" y="3072233"/>
            <a:ext cx="119146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810000" y="29718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718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7"/>
            <a:endCxn id="4" idx="1"/>
          </p:cNvCxnSpPr>
          <p:nvPr/>
        </p:nvCxnSpPr>
        <p:spPr>
          <a:xfrm>
            <a:off x="4395367" y="3072233"/>
            <a:ext cx="97810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9" idx="3"/>
          </p:cNvCxnSpPr>
          <p:nvPr/>
        </p:nvCxnSpPr>
        <p:spPr>
          <a:xfrm>
            <a:off x="2718967" y="3557167"/>
            <a:ext cx="1191466" cy="0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5"/>
            <a:endCxn id="4" idx="3"/>
          </p:cNvCxnSpPr>
          <p:nvPr/>
        </p:nvCxnSpPr>
        <p:spPr>
          <a:xfrm>
            <a:off x="4395367" y="3557167"/>
            <a:ext cx="978106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29660" y="2307689"/>
                <a:ext cx="1550850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𝑝</m:t>
                                  </m:r>
                                </m:fName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60" y="2307689"/>
                <a:ext cx="1550850" cy="403572"/>
              </a:xfrm>
              <a:prstGeom prst="rect">
                <a:avLst/>
              </a:prstGeom>
              <a:blipFill rotWithShape="0">
                <a:blip r:embed="rId6"/>
                <a:stretch>
                  <a:fillRect r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5" idx="3"/>
            <a:endCxn id="4" idx="1"/>
          </p:cNvCxnSpPr>
          <p:nvPr/>
        </p:nvCxnSpPr>
        <p:spPr>
          <a:xfrm>
            <a:off x="5373473" y="2057116"/>
            <a:ext cx="0" cy="1015117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17332" y="2720666"/>
                <a:ext cx="916468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32" y="2720666"/>
                <a:ext cx="916468" cy="3273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4687" y="3536357"/>
                <a:ext cx="796949" cy="364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87" y="3536357"/>
                <a:ext cx="796949" cy="3640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51316" y="3607527"/>
                <a:ext cx="1411284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6" y="3607527"/>
                <a:ext cx="1411284" cy="350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14401" y="2703851"/>
                <a:ext cx="88511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401" y="2703851"/>
                <a:ext cx="885114" cy="4029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82362" y="2308010"/>
                <a:ext cx="838728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62" y="2308010"/>
                <a:ext cx="838728" cy="4029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6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181600" y="26670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0480" y="3962400"/>
            <a:ext cx="2514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379720" y="28346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3464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4"/>
            <a:endCxn id="10" idx="0"/>
          </p:cNvCxnSpPr>
          <p:nvPr/>
        </p:nvCxnSpPr>
        <p:spPr>
          <a:xfrm>
            <a:off x="5722620" y="3520440"/>
            <a:ext cx="0" cy="6705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22" idx="2"/>
          </p:cNvCxnSpPr>
          <p:nvPr/>
        </p:nvCxnSpPr>
        <p:spPr>
          <a:xfrm>
            <a:off x="3596640" y="4533900"/>
            <a:ext cx="701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  <a:endCxn id="10" idx="2"/>
          </p:cNvCxnSpPr>
          <p:nvPr/>
        </p:nvCxnSpPr>
        <p:spPr>
          <a:xfrm>
            <a:off x="4983480" y="4533900"/>
            <a:ext cx="396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7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0" i="1" smtClean="0">
            <a:latin typeface="Cambria Math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310</Words>
  <Application>Microsoft Office PowerPoint</Application>
  <PresentationFormat>全屏显示(4:3)</PresentationFormat>
  <Paragraphs>365</Paragraphs>
  <Slides>25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Cambria Math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Zhuoyue</dc:creator>
  <cp:lastModifiedBy>Taobao</cp:lastModifiedBy>
  <cp:revision>311</cp:revision>
  <cp:lastPrinted>2016-11-11T16:24:57Z</cp:lastPrinted>
  <dcterms:created xsi:type="dcterms:W3CDTF">2015-08-27T03:22:14Z</dcterms:created>
  <dcterms:modified xsi:type="dcterms:W3CDTF">2016-11-11T16:29:13Z</dcterms:modified>
</cp:coreProperties>
</file>