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97"/>
    <p:restoredTop sz="94729"/>
  </p:normalViewPr>
  <p:slideViewPr>
    <p:cSldViewPr snapToGrid="0" snapToObjects="1">
      <p:cViewPr varScale="1">
        <p:scale>
          <a:sx n="97" d="100"/>
          <a:sy n="97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9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90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2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6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24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91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77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71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0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92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C0BA-6E02-D64C-B7CC-8606412093E7}" type="datetimeFigureOut">
              <a:rPr kumimoji="1" lang="zh-CN" altLang="en-US" smtClean="0"/>
              <a:t>18/6/25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2612-ECEB-A046-99EE-C9842F4A3E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997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6743700" y="25654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810500" y="25654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877300" y="25654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77100" y="13843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343900" y="13843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7924800" y="27045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2704584"/>
                <a:ext cx="508408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8991600" y="27045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2704584"/>
                <a:ext cx="508408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823765" y="27045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765" y="2704584"/>
                <a:ext cx="50840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7391400" y="15234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523484"/>
                <a:ext cx="5084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8426626" y="15234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626" y="1523484"/>
                <a:ext cx="50840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/>
          <p:cNvCxnSpPr>
            <a:stCxn id="18" idx="4"/>
            <a:endCxn id="15" idx="0"/>
          </p:cNvCxnSpPr>
          <p:nvPr/>
        </p:nvCxnSpPr>
        <p:spPr>
          <a:xfrm flipH="1">
            <a:off x="7067550" y="2032000"/>
            <a:ext cx="5334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8" idx="4"/>
            <a:endCxn id="16" idx="0"/>
          </p:cNvCxnSpPr>
          <p:nvPr/>
        </p:nvCxnSpPr>
        <p:spPr>
          <a:xfrm>
            <a:off x="7600950" y="2032000"/>
            <a:ext cx="5334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8" idx="4"/>
            <a:endCxn id="17" idx="0"/>
          </p:cNvCxnSpPr>
          <p:nvPr/>
        </p:nvCxnSpPr>
        <p:spPr>
          <a:xfrm>
            <a:off x="7600950" y="2032000"/>
            <a:ext cx="1600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1637095" y="25654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703895" y="25654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770695" y="25654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170495" y="13843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237295" y="1384300"/>
            <a:ext cx="647700" cy="6477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2818195" y="27045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5" y="2704584"/>
                <a:ext cx="50840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3884995" y="27045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995" y="2704584"/>
                <a:ext cx="50840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1717160" y="27045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0" y="2704584"/>
                <a:ext cx="50840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2284795" y="15234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795" y="1523484"/>
                <a:ext cx="5084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3320021" y="1523484"/>
                <a:ext cx="508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zh-CN" b="1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21" y="1523484"/>
                <a:ext cx="50840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/>
          <p:cNvCxnSpPr>
            <a:stCxn id="35" idx="4"/>
            <a:endCxn id="32" idx="0"/>
          </p:cNvCxnSpPr>
          <p:nvPr/>
        </p:nvCxnSpPr>
        <p:spPr>
          <a:xfrm flipH="1">
            <a:off x="1960945" y="2032000"/>
            <a:ext cx="5334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36" idx="4"/>
            <a:endCxn id="32" idx="0"/>
          </p:cNvCxnSpPr>
          <p:nvPr/>
        </p:nvCxnSpPr>
        <p:spPr>
          <a:xfrm flipH="1">
            <a:off x="1960945" y="2032000"/>
            <a:ext cx="1600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195261" y="1523484"/>
                <a:ext cx="4494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sz="2000" b="1" dirty="0" smtClean="0"/>
                  <a:t>: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61" y="1523484"/>
                <a:ext cx="449482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091" r="-1486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195261" y="2704584"/>
                <a:ext cx="375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kumimoji="1" lang="en-US" altLang="zh-CN" sz="2000" b="1" dirty="0" smtClean="0"/>
                  <a:t>: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261" y="2704584"/>
                <a:ext cx="375424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9231" r="-1612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6275174" y="1523484"/>
                <a:ext cx="4494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𝒔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sz="2000" b="1" dirty="0" smtClean="0"/>
                  <a:t>: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174" y="1523484"/>
                <a:ext cx="449482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091" r="-14865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6275174" y="2704584"/>
                <a:ext cx="3754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charset="0"/>
                      </a:rPr>
                      <m:t>𝒔</m:t>
                    </m:r>
                  </m:oMath>
                </a14:m>
                <a:r>
                  <a:rPr kumimoji="1" lang="en-US" altLang="zh-CN" sz="2000" b="1" dirty="0" smtClean="0"/>
                  <a:t>:</a:t>
                </a:r>
                <a:endParaRPr kumimoji="1" lang="zh-CN" altLang="en-US" sz="2000" b="1" dirty="0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174" y="2704584"/>
                <a:ext cx="375424" cy="400110"/>
              </a:xfrm>
              <a:prstGeom prst="rect">
                <a:avLst/>
              </a:prstGeom>
              <a:blipFill rotWithShape="0">
                <a:blip r:embed="rId12"/>
                <a:stretch>
                  <a:fillRect t="-9231" r="-1612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1680265" y="203200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smtClean="0"/>
              <a:t>isA</a:t>
            </a:r>
            <a:endParaRPr kumimoji="1" lang="zh-CN" altLang="en-US" sz="2000" b="1" i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6823765" y="2026106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i="1" smtClean="0"/>
              <a:t>isA</a:t>
            </a:r>
            <a:endParaRPr kumimoji="1" lang="zh-CN" altLang="en-US" sz="2000" b="1" i="1" dirty="0"/>
          </a:p>
        </p:txBody>
      </p:sp>
      <p:sp>
        <p:nvSpPr>
          <p:cNvPr id="63" name="椭圆 62"/>
          <p:cNvSpPr/>
          <p:nvPr/>
        </p:nvSpPr>
        <p:spPr>
          <a:xfrm>
            <a:off x="1600200" y="4635500"/>
            <a:ext cx="6477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2667000" y="4635500"/>
            <a:ext cx="6477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3733800" y="4635500"/>
            <a:ext cx="6477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133600" y="5829300"/>
            <a:ext cx="6477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200400" y="5829300"/>
            <a:ext cx="647700" cy="647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/>
              <p:cNvSpPr/>
              <p:nvPr/>
            </p:nvSpPr>
            <p:spPr>
              <a:xfrm>
                <a:off x="2781300" y="4774684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4774684"/>
                <a:ext cx="48756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/>
              <p:cNvSpPr/>
              <p:nvPr/>
            </p:nvSpPr>
            <p:spPr>
              <a:xfrm>
                <a:off x="3848100" y="4774684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4774684"/>
                <a:ext cx="487569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/>
              <p:cNvSpPr/>
              <p:nvPr/>
            </p:nvSpPr>
            <p:spPr>
              <a:xfrm>
                <a:off x="1680265" y="4774684"/>
                <a:ext cx="482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65" y="4774684"/>
                <a:ext cx="48224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/>
              <p:cNvSpPr/>
              <p:nvPr/>
            </p:nvSpPr>
            <p:spPr>
              <a:xfrm>
                <a:off x="2247900" y="5968484"/>
                <a:ext cx="482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5968484"/>
                <a:ext cx="482247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/>
              <p:cNvSpPr/>
              <p:nvPr/>
            </p:nvSpPr>
            <p:spPr>
              <a:xfrm>
                <a:off x="3283126" y="5968484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26" y="5968484"/>
                <a:ext cx="487569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81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</Words>
  <Application>Microsoft Macintosh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Cambria Math</vt:lpstr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20</cp:revision>
  <dcterms:created xsi:type="dcterms:W3CDTF">2018-06-25T03:39:00Z</dcterms:created>
  <dcterms:modified xsi:type="dcterms:W3CDTF">2018-06-25T04:46:40Z</dcterms:modified>
</cp:coreProperties>
</file>