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8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59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84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5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46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47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9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4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4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2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82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950B-4D98-AB49-9869-4497BE213579}" type="datetimeFigureOut">
              <a:rPr kumimoji="1" lang="zh-CN" altLang="en-US" smtClean="0"/>
              <a:t>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2315-3B4A-6C47-AB90-E3683EFFC3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6561" y="1367512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It’s a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4009" y="1367510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great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4206" y="1367505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zoom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6774" y="1367503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lens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1363" y="1367501"/>
            <a:ext cx="26161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91228" y="1211636"/>
                <a:ext cx="60407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𝐍</m:t>
                          </m:r>
                        </m:e>
                        <m:sub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−</m:t>
                          </m:r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228" y="1211636"/>
                <a:ext cx="604076" cy="3539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弧 9"/>
          <p:cNvSpPr/>
          <p:nvPr/>
        </p:nvSpPr>
        <p:spPr>
          <a:xfrm>
            <a:off x="2735488" y="939249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1" name="弧 10"/>
          <p:cNvSpPr/>
          <p:nvPr/>
        </p:nvSpPr>
        <p:spPr>
          <a:xfrm flipH="1">
            <a:off x="2131971" y="908254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97760" y="722276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amod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3" name="弧 12"/>
          <p:cNvSpPr/>
          <p:nvPr/>
        </p:nvSpPr>
        <p:spPr>
          <a:xfrm>
            <a:off x="3524776" y="1145418"/>
            <a:ext cx="218730" cy="245974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5559" y="918589"/>
            <a:ext cx="7143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comp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15" name="弧 14"/>
          <p:cNvSpPr/>
          <p:nvPr/>
        </p:nvSpPr>
        <p:spPr>
          <a:xfrm flipH="1">
            <a:off x="2982370" y="1144596"/>
            <a:ext cx="197886" cy="345851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965795" y="1205925"/>
                <a:ext cx="391454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95" y="1205925"/>
                <a:ext cx="391454" cy="353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559277" y="1213100"/>
                <a:ext cx="394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7" y="1213100"/>
                <a:ext cx="394660" cy="3539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156561" y="3382294"/>
            <a:ext cx="76944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It’s a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64009" y="3382292"/>
            <a:ext cx="849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great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24206" y="3382287"/>
            <a:ext cx="881523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zoom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26774" y="3382285"/>
            <a:ext cx="704039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lens</a:t>
            </a:r>
            <a:endParaRPr kumimoji="1" lang="zh-CN" altLang="en-US" sz="23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81363" y="3382283"/>
            <a:ext cx="714977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, but it’s too much of a risk for me for that much money.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791228" y="3226418"/>
                <a:ext cx="60407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7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</m:ctrlPr>
                        </m:sSubPr>
                        <m:e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𝐍</m:t>
                          </m:r>
                        </m:e>
                        <m:sub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−</m:t>
                          </m:r>
                          <m:r>
                            <a:rPr kumimoji="1" lang="en-US" altLang="zh-CN" sz="1700" b="1">
                              <a:solidFill>
                                <a:prstClr val="black"/>
                              </a:solidFill>
                              <a:latin typeface="Cambria Math" charset="0"/>
                              <a:ea typeface="等线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700" b="1" dirty="0">
                  <a:solidFill>
                    <a:prstClr val="black"/>
                  </a:solidFill>
                  <a:latin typeface="Calibri" panose="020F0502020204030204"/>
                  <a:ea typeface="等线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228" y="3226418"/>
                <a:ext cx="604076" cy="3539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弧 24"/>
          <p:cNvSpPr/>
          <p:nvPr/>
        </p:nvSpPr>
        <p:spPr>
          <a:xfrm>
            <a:off x="2735488" y="2954031"/>
            <a:ext cx="1033137" cy="421147"/>
          </a:xfrm>
          <a:prstGeom prst="arc">
            <a:avLst>
              <a:gd name="adj1" fmla="val 16435316"/>
              <a:gd name="adj2" fmla="val 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6" name="弧 25"/>
          <p:cNvSpPr/>
          <p:nvPr/>
        </p:nvSpPr>
        <p:spPr>
          <a:xfrm flipH="1">
            <a:off x="2131971" y="2923036"/>
            <a:ext cx="1190805" cy="620797"/>
          </a:xfrm>
          <a:prstGeom prst="arc">
            <a:avLst>
              <a:gd name="adj1" fmla="val 17323489"/>
              <a:gd name="adj2" fmla="val 207252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97760" y="2737058"/>
            <a:ext cx="7328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amod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28" name="弧 27"/>
          <p:cNvSpPr/>
          <p:nvPr/>
        </p:nvSpPr>
        <p:spPr>
          <a:xfrm>
            <a:off x="3524776" y="3160200"/>
            <a:ext cx="218730" cy="245974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95559" y="2933371"/>
            <a:ext cx="71436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799" b="1" dirty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comp</a:t>
            </a:r>
            <a:endParaRPr kumimoji="1" lang="zh-CN" altLang="en-US" sz="1799" b="1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  <p:sp>
        <p:nvSpPr>
          <p:cNvPr id="30" name="弧 29"/>
          <p:cNvSpPr/>
          <p:nvPr/>
        </p:nvSpPr>
        <p:spPr>
          <a:xfrm flipH="1">
            <a:off x="2982370" y="3159378"/>
            <a:ext cx="197886" cy="345851"/>
          </a:xfrm>
          <a:prstGeom prst="arc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99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charset="-122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965795" y="3220707"/>
                <a:ext cx="391454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𝐀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795" y="3220707"/>
                <a:ext cx="391454" cy="3539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559277" y="3227882"/>
                <a:ext cx="394660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700" b="1" i="0">
                          <a:latin typeface="Cambria Math" charset="0"/>
                        </a:rPr>
                        <m:t>𝐍</m:t>
                      </m:r>
                    </m:oMath>
                  </m:oMathPara>
                </a14:m>
                <a:endParaRPr kumimoji="1" lang="zh-CN" altLang="en-US" sz="1700" b="1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7" y="3227882"/>
                <a:ext cx="394660" cy="3539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752272" y="1364624"/>
            <a:ext cx="518091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399" dirty="0" smtClean="0">
                <a:solidFill>
                  <a:prstClr val="black"/>
                </a:solidFill>
                <a:latin typeface="Calibri" panose="020F0502020204030204"/>
                <a:ea typeface="等线" charset="-122"/>
              </a:rPr>
              <a:t>(a)</a:t>
            </a:r>
            <a:endParaRPr kumimoji="1" lang="zh-CN" altLang="en-US" sz="2399" dirty="0">
              <a:solidFill>
                <a:prstClr val="black"/>
              </a:solidFill>
              <a:latin typeface="Calibri" panose="020F0502020204030204"/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4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49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Cambria Math</vt:lpstr>
      <vt:lpstr>DengXian</vt:lpstr>
      <vt:lpstr>DengXian Light</vt:lpstr>
      <vt:lpstr>等线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</cp:revision>
  <cp:lastPrinted>2018-10-13T01:58:30Z</cp:lastPrinted>
  <dcterms:created xsi:type="dcterms:W3CDTF">2018-10-12T10:12:09Z</dcterms:created>
  <dcterms:modified xsi:type="dcterms:W3CDTF">2018-10-13T02:10:10Z</dcterms:modified>
</cp:coreProperties>
</file>