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7"/>
    <p:restoredTop sz="94591"/>
  </p:normalViewPr>
  <p:slideViewPr>
    <p:cSldViewPr snapToGrid="0" snapToObjects="1">
      <p:cViewPr>
        <p:scale>
          <a:sx n="120" d="100"/>
          <a:sy n="120" d="100"/>
        </p:scale>
        <p:origin x="8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65727-A41C-F84F-9CE6-33EFCDBFA124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83C57-7FB9-054E-97C4-B78E4586DF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12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6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71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18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5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1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34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7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98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69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87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67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A44F-F8F5-D342-B5FC-031D4BF56037}" type="datetimeFigureOut">
              <a:rPr kumimoji="1" lang="zh-CN" altLang="en-US" smtClean="0"/>
              <a:t>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78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1265158" y="2987749"/>
            <a:ext cx="1564557" cy="1195364"/>
            <a:chOff x="674495" y="782295"/>
            <a:chExt cx="1564557" cy="1195364"/>
          </a:xfrm>
        </p:grpSpPr>
        <p:sp>
          <p:nvSpPr>
            <p:cNvPr id="10" name="文档 9"/>
            <p:cNvSpPr/>
            <p:nvPr/>
          </p:nvSpPr>
          <p:spPr>
            <a:xfrm>
              <a:off x="1005675" y="782295"/>
              <a:ext cx="1233377" cy="786810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9" name="文档 8"/>
            <p:cNvSpPr/>
            <p:nvPr/>
          </p:nvSpPr>
          <p:spPr>
            <a:xfrm>
              <a:off x="869660" y="986572"/>
              <a:ext cx="1233377" cy="78681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8" name="文档 7"/>
            <p:cNvSpPr/>
            <p:nvPr/>
          </p:nvSpPr>
          <p:spPr>
            <a:xfrm>
              <a:off x="733645" y="1190849"/>
              <a:ext cx="1233377" cy="78681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4495" y="1207923"/>
              <a:ext cx="1162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customer</a:t>
              </a:r>
            </a:p>
            <a:p>
              <a:pPr algn="ctr"/>
              <a:r>
                <a:rPr kumimoji="1" lang="en-US" altLang="zh-CN" b="1" dirty="0" smtClean="0"/>
                <a:t>reviews</a:t>
              </a:r>
              <a:endParaRPr kumimoji="1" lang="zh-CN" altLang="en-US" b="1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807243" y="1696698"/>
            <a:ext cx="2180504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861791" y="1795105"/>
            <a:ext cx="215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smtClean="0"/>
              <a:t>Aspect</a:t>
            </a:r>
            <a:r>
              <a:rPr kumimoji="1" lang="en-US" altLang="zh-CN" b="1" dirty="0"/>
              <a:t> </a:t>
            </a:r>
            <a:r>
              <a:rPr kumimoji="1" lang="en-US" altLang="zh-CN" b="1" smtClean="0"/>
              <a:t>Candidates </a:t>
            </a:r>
          </a:p>
          <a:p>
            <a:pPr algn="ctr"/>
            <a:r>
              <a:rPr kumimoji="1" lang="en-US" altLang="zh-CN" b="1" dirty="0" smtClean="0"/>
              <a:t>Extraction</a:t>
            </a:r>
            <a:endParaRPr kumimoji="1"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3480386" y="2998382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3756421" y="3085697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Relation </a:t>
            </a:r>
          </a:p>
          <a:p>
            <a:pPr algn="ctr"/>
            <a:r>
              <a:rPr kumimoji="1" lang="en-US" altLang="zh-CN" b="1" dirty="0" smtClean="0"/>
              <a:t>weighting</a:t>
            </a:r>
            <a:endParaRPr kumimoji="1" lang="zh-CN" altLang="en-US" b="1" i="1" dirty="0"/>
          </a:p>
        </p:txBody>
      </p:sp>
      <p:cxnSp>
        <p:nvCxnSpPr>
          <p:cNvPr id="19" name="直线箭头连接符 18"/>
          <p:cNvCxnSpPr>
            <a:endCxn id="41" idx="2"/>
          </p:cNvCxnSpPr>
          <p:nvPr/>
        </p:nvCxnSpPr>
        <p:spPr>
          <a:xfrm flipV="1">
            <a:off x="4357572" y="2498657"/>
            <a:ext cx="0" cy="489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543136" y="612183"/>
            <a:ext cx="1628871" cy="584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3677738" y="723029"/>
            <a:ext cx="13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/>
              <a:t>Knowledge</a:t>
            </a:r>
            <a:endParaRPr kumimoji="1" lang="zh-CN" altLang="en-US" b="1" i="1" dirty="0"/>
          </a:p>
        </p:txBody>
      </p:sp>
      <p:cxnSp>
        <p:nvCxnSpPr>
          <p:cNvPr id="22" name="直线箭头连接符 21"/>
          <p:cNvCxnSpPr>
            <a:stCxn id="20" idx="2"/>
            <a:endCxn id="14" idx="0"/>
          </p:cNvCxnSpPr>
          <p:nvPr/>
        </p:nvCxnSpPr>
        <p:spPr>
          <a:xfrm flipH="1">
            <a:off x="1897495" y="1196973"/>
            <a:ext cx="2460077" cy="4997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0" idx="2"/>
            <a:endCxn id="41" idx="0"/>
          </p:cNvCxnSpPr>
          <p:nvPr/>
        </p:nvCxnSpPr>
        <p:spPr>
          <a:xfrm>
            <a:off x="4357572" y="1196973"/>
            <a:ext cx="0" cy="4997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734103" y="1696698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5768882" y="1784013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Grouping</a:t>
            </a:r>
          </a:p>
          <a:p>
            <a:pPr algn="ctr"/>
            <a:r>
              <a:rPr kumimoji="1" lang="en-US" altLang="zh-CN" b="1" dirty="0" smtClean="0"/>
              <a:t>aspect clusters</a:t>
            </a:r>
            <a:endParaRPr kumimoji="1"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3480386" y="1696698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42" name="文本框 41"/>
          <p:cNvSpPr txBox="1"/>
          <p:nvPr/>
        </p:nvSpPr>
        <p:spPr>
          <a:xfrm>
            <a:off x="3603333" y="1784013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Constructing</a:t>
            </a:r>
          </a:p>
          <a:p>
            <a:pPr algn="ctr"/>
            <a:r>
              <a:rPr kumimoji="1" lang="en-US" altLang="zh-CN" b="1" dirty="0" smtClean="0"/>
              <a:t>aspect </a:t>
            </a:r>
            <a:r>
              <a:rPr kumimoji="1" lang="en-US" altLang="zh-CN" b="1" dirty="0"/>
              <a:t>g</a:t>
            </a:r>
            <a:r>
              <a:rPr kumimoji="1" lang="en-US" altLang="zh-CN" b="1" dirty="0" smtClean="0"/>
              <a:t>raph</a:t>
            </a:r>
            <a:endParaRPr kumimoji="1" lang="zh-CN" altLang="en-US" b="1" i="1" dirty="0"/>
          </a:p>
        </p:txBody>
      </p:sp>
      <p:cxnSp>
        <p:nvCxnSpPr>
          <p:cNvPr id="43" name="直线箭头连接符 42"/>
          <p:cNvCxnSpPr>
            <a:stCxn id="14" idx="3"/>
          </p:cNvCxnSpPr>
          <p:nvPr/>
        </p:nvCxnSpPr>
        <p:spPr>
          <a:xfrm>
            <a:off x="2987747" y="2097678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55366" y="3002896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63" name="文本框 62"/>
          <p:cNvSpPr txBox="1"/>
          <p:nvPr/>
        </p:nvSpPr>
        <p:spPr>
          <a:xfrm>
            <a:off x="8312997" y="3090211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K prominent</a:t>
            </a:r>
          </a:p>
          <a:p>
            <a:pPr algn="ctr"/>
            <a:r>
              <a:rPr kumimoji="1" lang="en-US" altLang="zh-CN" b="1" dirty="0" smtClean="0"/>
              <a:t>aspects</a:t>
            </a:r>
            <a:endParaRPr kumimoji="1" lang="zh-CN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7988617" y="1702473"/>
            <a:ext cx="2071268" cy="80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71" name="文本框 70"/>
          <p:cNvSpPr txBox="1"/>
          <p:nvPr/>
        </p:nvSpPr>
        <p:spPr>
          <a:xfrm>
            <a:off x="7980648" y="1795106"/>
            <a:ext cx="212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/>
              <a:t>Generating K</a:t>
            </a:r>
          </a:p>
          <a:p>
            <a:pPr algn="ctr"/>
            <a:r>
              <a:rPr kumimoji="1" lang="en-US" altLang="zh-CN" b="1" dirty="0" smtClean="0"/>
              <a:t>prominent aspects</a:t>
            </a:r>
            <a:endParaRPr kumimoji="1" lang="zh-CN" altLang="en-US" b="1" dirty="0"/>
          </a:p>
        </p:txBody>
      </p:sp>
      <p:cxnSp>
        <p:nvCxnSpPr>
          <p:cNvPr id="74" name="直线箭头连接符 73"/>
          <p:cNvCxnSpPr/>
          <p:nvPr/>
        </p:nvCxnSpPr>
        <p:spPr>
          <a:xfrm flipV="1">
            <a:off x="2115815" y="2498657"/>
            <a:ext cx="0" cy="489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127524" y="251380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/>
              <a:t>input</a:t>
            </a:r>
            <a:endParaRPr kumimoji="1" lang="zh-CN" altLang="en-US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9024892" y="250605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output</a:t>
            </a:r>
            <a:endParaRPr kumimoji="1" lang="zh-CN" altLang="en-US" b="1" dirty="0"/>
          </a:p>
        </p:txBody>
      </p:sp>
      <p:cxnSp>
        <p:nvCxnSpPr>
          <p:cNvPr id="101" name="直线箭头连接符 100"/>
          <p:cNvCxnSpPr/>
          <p:nvPr/>
        </p:nvCxnSpPr>
        <p:spPr>
          <a:xfrm>
            <a:off x="5234758" y="2141658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/>
          <p:nvPr/>
        </p:nvCxnSpPr>
        <p:spPr>
          <a:xfrm>
            <a:off x="7480916" y="2097678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0" idx="2"/>
            <a:endCxn id="62" idx="0"/>
          </p:cNvCxnSpPr>
          <p:nvPr/>
        </p:nvCxnSpPr>
        <p:spPr>
          <a:xfrm>
            <a:off x="9024251" y="2504433"/>
            <a:ext cx="8301" cy="498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3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23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65</cp:revision>
  <cp:lastPrinted>2018-06-28T15:11:25Z</cp:lastPrinted>
  <dcterms:created xsi:type="dcterms:W3CDTF">2018-06-28T14:08:18Z</dcterms:created>
  <dcterms:modified xsi:type="dcterms:W3CDTF">2018-07-06T08:26:56Z</dcterms:modified>
</cp:coreProperties>
</file>