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17"/>
    <p:restoredTop sz="94591"/>
  </p:normalViewPr>
  <p:slideViewPr>
    <p:cSldViewPr snapToGrid="0" snapToObjects="1">
      <p:cViewPr>
        <p:scale>
          <a:sx n="120" d="100"/>
          <a:sy n="120" d="100"/>
        </p:scale>
        <p:origin x="85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65727-A41C-F84F-9CE6-33EFCDBFA124}" type="datetimeFigureOut">
              <a:rPr kumimoji="1" lang="zh-CN" altLang="en-US" smtClean="0"/>
              <a:t>18/6/30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83C57-7FB9-054E-97C4-B78E4586DF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912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A44F-F8F5-D342-B5FC-031D4BF56037}" type="datetimeFigureOut">
              <a:rPr kumimoji="1" lang="zh-CN" altLang="en-US" smtClean="0"/>
              <a:t>18/6/28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A4AD-D89D-4B48-A6ED-624F733964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526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A44F-F8F5-D342-B5FC-031D4BF56037}" type="datetimeFigureOut">
              <a:rPr kumimoji="1" lang="zh-CN" altLang="en-US" smtClean="0"/>
              <a:t>18/6/28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A4AD-D89D-4B48-A6ED-624F733964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71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A44F-F8F5-D342-B5FC-031D4BF56037}" type="datetimeFigureOut">
              <a:rPr kumimoji="1" lang="zh-CN" altLang="en-US" smtClean="0"/>
              <a:t>18/6/28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A4AD-D89D-4B48-A6ED-624F733964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718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A44F-F8F5-D342-B5FC-031D4BF56037}" type="datetimeFigureOut">
              <a:rPr kumimoji="1" lang="zh-CN" altLang="en-US" smtClean="0"/>
              <a:t>18/6/28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A4AD-D89D-4B48-A6ED-624F733964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455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A44F-F8F5-D342-B5FC-031D4BF56037}" type="datetimeFigureOut">
              <a:rPr kumimoji="1" lang="zh-CN" altLang="en-US" smtClean="0"/>
              <a:t>18/6/28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A4AD-D89D-4B48-A6ED-624F733964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71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A44F-F8F5-D342-B5FC-031D4BF56037}" type="datetimeFigureOut">
              <a:rPr kumimoji="1" lang="zh-CN" altLang="en-US" smtClean="0"/>
              <a:t>18/6/28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A4AD-D89D-4B48-A6ED-624F733964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534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A44F-F8F5-D342-B5FC-031D4BF56037}" type="datetimeFigureOut">
              <a:rPr kumimoji="1" lang="zh-CN" altLang="en-US" smtClean="0"/>
              <a:t>18/6/28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A4AD-D89D-4B48-A6ED-624F733964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675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A44F-F8F5-D342-B5FC-031D4BF56037}" type="datetimeFigureOut">
              <a:rPr kumimoji="1" lang="zh-CN" altLang="en-US" smtClean="0"/>
              <a:t>18/6/28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A4AD-D89D-4B48-A6ED-624F733964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398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A44F-F8F5-D342-B5FC-031D4BF56037}" type="datetimeFigureOut">
              <a:rPr kumimoji="1" lang="zh-CN" altLang="en-US" smtClean="0"/>
              <a:t>18/6/28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A4AD-D89D-4B48-A6ED-624F733964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697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A44F-F8F5-D342-B5FC-031D4BF56037}" type="datetimeFigureOut">
              <a:rPr kumimoji="1" lang="zh-CN" altLang="en-US" smtClean="0"/>
              <a:t>18/6/28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A4AD-D89D-4B48-A6ED-624F733964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487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A44F-F8F5-D342-B5FC-031D4BF56037}" type="datetimeFigureOut">
              <a:rPr kumimoji="1" lang="zh-CN" altLang="en-US" smtClean="0"/>
              <a:t>18/6/28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A4AD-D89D-4B48-A6ED-624F733964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167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A44F-F8F5-D342-B5FC-031D4BF56037}" type="datetimeFigureOut">
              <a:rPr kumimoji="1" lang="zh-CN" altLang="en-US" smtClean="0"/>
              <a:t>18/6/28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8A4AD-D89D-4B48-A6ED-624F733964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278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1265158" y="2987749"/>
            <a:ext cx="1564557" cy="1195364"/>
            <a:chOff x="674495" y="782295"/>
            <a:chExt cx="1564557" cy="1195364"/>
          </a:xfrm>
        </p:grpSpPr>
        <p:sp>
          <p:nvSpPr>
            <p:cNvPr id="10" name="文档 9"/>
            <p:cNvSpPr/>
            <p:nvPr/>
          </p:nvSpPr>
          <p:spPr>
            <a:xfrm>
              <a:off x="1005675" y="782295"/>
              <a:ext cx="1233377" cy="786810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9" name="文档 8"/>
            <p:cNvSpPr/>
            <p:nvPr/>
          </p:nvSpPr>
          <p:spPr>
            <a:xfrm>
              <a:off x="869660" y="986572"/>
              <a:ext cx="1233377" cy="786810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8" name="文档 7"/>
            <p:cNvSpPr/>
            <p:nvPr/>
          </p:nvSpPr>
          <p:spPr>
            <a:xfrm>
              <a:off x="733645" y="1190849"/>
              <a:ext cx="1233377" cy="786810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74495" y="1207923"/>
              <a:ext cx="1162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b="1" dirty="0" smtClean="0"/>
                <a:t>customer</a:t>
              </a:r>
            </a:p>
            <a:p>
              <a:pPr algn="ctr"/>
              <a:r>
                <a:rPr kumimoji="1" lang="en-US" altLang="zh-CN" b="1" dirty="0" smtClean="0"/>
                <a:t>reviews</a:t>
              </a:r>
              <a:endParaRPr kumimoji="1" lang="zh-CN" altLang="en-US" b="1" dirty="0"/>
            </a:p>
          </p:txBody>
        </p:sp>
      </p:grpSp>
      <p:sp>
        <p:nvSpPr>
          <p:cNvPr id="14" name="矩形 13"/>
          <p:cNvSpPr/>
          <p:nvPr/>
        </p:nvSpPr>
        <p:spPr>
          <a:xfrm>
            <a:off x="1233375" y="1696698"/>
            <a:ext cx="1754372" cy="801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15" name="文本框 14"/>
          <p:cNvSpPr txBox="1"/>
          <p:nvPr/>
        </p:nvSpPr>
        <p:spPr>
          <a:xfrm>
            <a:off x="1287390" y="1784013"/>
            <a:ext cx="1680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 smtClean="0"/>
              <a:t>Aggregating</a:t>
            </a:r>
          </a:p>
          <a:p>
            <a:pPr algn="ctr"/>
            <a:r>
              <a:rPr kumimoji="1" lang="en-US" altLang="zh-CN" b="1" dirty="0" smtClean="0"/>
              <a:t>aspect synsets</a:t>
            </a:r>
            <a:endParaRPr kumimoji="1"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3480386" y="2998382"/>
            <a:ext cx="1754372" cy="801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17" name="文本框 16"/>
          <p:cNvSpPr txBox="1"/>
          <p:nvPr/>
        </p:nvSpPr>
        <p:spPr>
          <a:xfrm>
            <a:off x="3798098" y="3085697"/>
            <a:ext cx="1152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 smtClean="0"/>
              <a:t>Relation </a:t>
            </a:r>
          </a:p>
          <a:p>
            <a:pPr algn="ctr"/>
            <a:r>
              <a:rPr kumimoji="1" lang="en-US" altLang="zh-CN" b="1" dirty="0" smtClean="0"/>
              <a:t>weighing</a:t>
            </a:r>
            <a:endParaRPr kumimoji="1" lang="zh-CN" altLang="en-US" b="1" i="1" dirty="0"/>
          </a:p>
        </p:txBody>
      </p:sp>
      <p:cxnSp>
        <p:nvCxnSpPr>
          <p:cNvPr id="19" name="直线箭头连接符 18"/>
          <p:cNvCxnSpPr>
            <a:endCxn id="41" idx="2"/>
          </p:cNvCxnSpPr>
          <p:nvPr/>
        </p:nvCxnSpPr>
        <p:spPr>
          <a:xfrm flipV="1">
            <a:off x="4357572" y="2498657"/>
            <a:ext cx="0" cy="4890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543136" y="612183"/>
            <a:ext cx="1628871" cy="5847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1" name="文本框 20"/>
          <p:cNvSpPr txBox="1"/>
          <p:nvPr/>
        </p:nvSpPr>
        <p:spPr>
          <a:xfrm>
            <a:off x="3677738" y="723029"/>
            <a:ext cx="135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 smtClean="0"/>
              <a:t>Knowledge</a:t>
            </a:r>
            <a:endParaRPr kumimoji="1" lang="zh-CN" altLang="en-US" b="1" i="1" dirty="0"/>
          </a:p>
        </p:txBody>
      </p:sp>
      <p:cxnSp>
        <p:nvCxnSpPr>
          <p:cNvPr id="22" name="直线箭头连接符 21"/>
          <p:cNvCxnSpPr>
            <a:stCxn id="20" idx="2"/>
            <a:endCxn id="14" idx="0"/>
          </p:cNvCxnSpPr>
          <p:nvPr/>
        </p:nvCxnSpPr>
        <p:spPr>
          <a:xfrm flipH="1">
            <a:off x="2110561" y="1196973"/>
            <a:ext cx="2247011" cy="49972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20" idx="2"/>
            <a:endCxn id="41" idx="0"/>
          </p:cNvCxnSpPr>
          <p:nvPr/>
        </p:nvCxnSpPr>
        <p:spPr>
          <a:xfrm>
            <a:off x="4357572" y="1196973"/>
            <a:ext cx="0" cy="49972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734103" y="1696698"/>
            <a:ext cx="1754372" cy="801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30" name="文本框 29"/>
          <p:cNvSpPr txBox="1"/>
          <p:nvPr/>
        </p:nvSpPr>
        <p:spPr>
          <a:xfrm>
            <a:off x="5768882" y="1784013"/>
            <a:ext cx="171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 smtClean="0"/>
              <a:t>Grouping</a:t>
            </a:r>
          </a:p>
          <a:p>
            <a:pPr algn="ctr"/>
            <a:r>
              <a:rPr kumimoji="1" lang="en-US" altLang="zh-CN" b="1" dirty="0" smtClean="0"/>
              <a:t>aspect clusters</a:t>
            </a:r>
            <a:endParaRPr kumimoji="1" lang="zh-CN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3480386" y="1696698"/>
            <a:ext cx="1754372" cy="801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42" name="文本框 41"/>
          <p:cNvSpPr txBox="1"/>
          <p:nvPr/>
        </p:nvSpPr>
        <p:spPr>
          <a:xfrm>
            <a:off x="3603333" y="1784013"/>
            <a:ext cx="154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 smtClean="0"/>
              <a:t>Constructing</a:t>
            </a:r>
          </a:p>
          <a:p>
            <a:pPr algn="ctr"/>
            <a:r>
              <a:rPr kumimoji="1" lang="en-US" altLang="zh-CN" b="1" dirty="0" smtClean="0"/>
              <a:t>aspect </a:t>
            </a:r>
            <a:r>
              <a:rPr kumimoji="1" lang="en-US" altLang="zh-CN" b="1" dirty="0"/>
              <a:t>g</a:t>
            </a:r>
            <a:r>
              <a:rPr kumimoji="1" lang="en-US" altLang="zh-CN" b="1" dirty="0" smtClean="0"/>
              <a:t>raph</a:t>
            </a:r>
            <a:endParaRPr kumimoji="1" lang="zh-CN" altLang="en-US" b="1" i="1" dirty="0"/>
          </a:p>
        </p:txBody>
      </p:sp>
      <p:cxnSp>
        <p:nvCxnSpPr>
          <p:cNvPr id="43" name="直线箭头连接符 42"/>
          <p:cNvCxnSpPr>
            <a:stCxn id="14" idx="3"/>
          </p:cNvCxnSpPr>
          <p:nvPr/>
        </p:nvCxnSpPr>
        <p:spPr>
          <a:xfrm>
            <a:off x="2987747" y="2097678"/>
            <a:ext cx="4997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8155366" y="3002896"/>
            <a:ext cx="1754372" cy="801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63" name="文本框 62"/>
          <p:cNvSpPr txBox="1"/>
          <p:nvPr/>
        </p:nvSpPr>
        <p:spPr>
          <a:xfrm>
            <a:off x="8312997" y="3090211"/>
            <a:ext cx="1494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 smtClean="0"/>
              <a:t>K prominent</a:t>
            </a:r>
          </a:p>
          <a:p>
            <a:pPr algn="ctr"/>
            <a:r>
              <a:rPr kumimoji="1" lang="en-US" altLang="zh-CN" b="1" dirty="0" smtClean="0"/>
              <a:t>aspects</a:t>
            </a:r>
            <a:endParaRPr kumimoji="1" lang="zh-CN" altLang="en-US" b="1" dirty="0"/>
          </a:p>
        </p:txBody>
      </p:sp>
      <p:sp>
        <p:nvSpPr>
          <p:cNvPr id="70" name="矩形 69"/>
          <p:cNvSpPr/>
          <p:nvPr/>
        </p:nvSpPr>
        <p:spPr>
          <a:xfrm>
            <a:off x="7988617" y="1702473"/>
            <a:ext cx="2071268" cy="80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71" name="文本框 70"/>
          <p:cNvSpPr txBox="1"/>
          <p:nvPr/>
        </p:nvSpPr>
        <p:spPr>
          <a:xfrm>
            <a:off x="7980648" y="1795106"/>
            <a:ext cx="2121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 smtClean="0"/>
              <a:t>Generating K</a:t>
            </a:r>
          </a:p>
          <a:p>
            <a:pPr algn="ctr"/>
            <a:r>
              <a:rPr kumimoji="1" lang="en-US" altLang="zh-CN" b="1" dirty="0" smtClean="0"/>
              <a:t>prominent aspects</a:t>
            </a:r>
            <a:endParaRPr kumimoji="1" lang="zh-CN" altLang="en-US" b="1" dirty="0"/>
          </a:p>
        </p:txBody>
      </p:sp>
      <p:cxnSp>
        <p:nvCxnSpPr>
          <p:cNvPr id="74" name="直线箭头连接符 73"/>
          <p:cNvCxnSpPr/>
          <p:nvPr/>
        </p:nvCxnSpPr>
        <p:spPr>
          <a:xfrm flipV="1">
            <a:off x="2115815" y="2498657"/>
            <a:ext cx="0" cy="4890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2127524" y="251380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smtClean="0"/>
              <a:t>input</a:t>
            </a:r>
            <a:endParaRPr kumimoji="1" lang="zh-CN" altLang="en-US" b="1" dirty="0"/>
          </a:p>
        </p:txBody>
      </p:sp>
      <p:sp>
        <p:nvSpPr>
          <p:cNvPr id="76" name="文本框 75"/>
          <p:cNvSpPr txBox="1"/>
          <p:nvPr/>
        </p:nvSpPr>
        <p:spPr>
          <a:xfrm>
            <a:off x="9024892" y="250605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output</a:t>
            </a:r>
            <a:endParaRPr kumimoji="1" lang="zh-CN" altLang="en-US" b="1" dirty="0"/>
          </a:p>
        </p:txBody>
      </p:sp>
      <p:cxnSp>
        <p:nvCxnSpPr>
          <p:cNvPr id="101" name="直线箭头连接符 100"/>
          <p:cNvCxnSpPr/>
          <p:nvPr/>
        </p:nvCxnSpPr>
        <p:spPr>
          <a:xfrm>
            <a:off x="5234758" y="2141658"/>
            <a:ext cx="4997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/>
          <p:cNvCxnSpPr/>
          <p:nvPr/>
        </p:nvCxnSpPr>
        <p:spPr>
          <a:xfrm>
            <a:off x="7480916" y="2097678"/>
            <a:ext cx="4997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>
            <a:stCxn id="70" idx="2"/>
            <a:endCxn id="62" idx="0"/>
          </p:cNvCxnSpPr>
          <p:nvPr/>
        </p:nvCxnSpPr>
        <p:spPr>
          <a:xfrm>
            <a:off x="9024251" y="2504433"/>
            <a:ext cx="8301" cy="4984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335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2240</TotalTime>
  <Words>23</Words>
  <Application>Microsoft Macintosh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63</cp:revision>
  <cp:lastPrinted>2018-06-28T15:11:25Z</cp:lastPrinted>
  <dcterms:created xsi:type="dcterms:W3CDTF">2018-06-28T14:08:18Z</dcterms:created>
  <dcterms:modified xsi:type="dcterms:W3CDTF">2018-06-30T03:28:20Z</dcterms:modified>
</cp:coreProperties>
</file>