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3"/>
    <p:restoredTop sz="94729"/>
  </p:normalViewPr>
  <p:slideViewPr>
    <p:cSldViewPr snapToGrid="0" snapToObjects="1">
      <p:cViewPr>
        <p:scale>
          <a:sx n="100" d="100"/>
          <a:sy n="100" d="100"/>
        </p:scale>
        <p:origin x="3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649FC-5C12-9945-9104-DA6D17C5C77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BD84-FEF1-F14C-9079-1566D987C8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59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6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3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95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8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1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73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1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16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75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52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9537-331A-904D-AF2B-DE942926F9E2}" type="datetimeFigureOut">
              <a:rPr kumimoji="1" lang="zh-CN" altLang="en-US" smtClean="0"/>
              <a:t>18/6/26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9294-E7C6-7B45-9B40-B381EEF07A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12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00200" y="875784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100753" y="948708"/>
                <a:ext cx="711990" cy="442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𝒋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53" y="948708"/>
                <a:ext cx="711990" cy="442044"/>
              </a:xfrm>
              <a:prstGeom prst="rect">
                <a:avLst/>
              </a:prstGeom>
              <a:blipFill rotWithShape="0"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121465" y="909817"/>
                <a:ext cx="769185" cy="482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charset="0"/>
                      </a:rPr>
                      <m:t>𝒄</m:t>
                    </m:r>
                    <m:sSubSup>
                      <m:sSubSupPr>
                        <m:ctrlPr>
                          <a:rPr kumimoji="1" lang="en-US" altLang="zh-CN" sz="2000" b="1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𝒐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𝒋</m:t>
                        </m:r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en-US" altLang="zh-CN" sz="2000" b="1" i="1" dirty="0" smtClean="0"/>
                  <a:t>:</a:t>
                </a:r>
                <a:endParaRPr kumimoji="1" lang="zh-CN" altLang="en-US" sz="2000" b="1" i="1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65" y="909817"/>
                <a:ext cx="769185" cy="482889"/>
              </a:xfrm>
              <a:prstGeom prst="rect">
                <a:avLst/>
              </a:prstGeom>
              <a:blipFill rotWithShape="0">
                <a:blip r:embed="rId3"/>
                <a:stretch>
                  <a:fillRect r="-6349" b="-18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/>
          <p:cNvSpPr/>
          <p:nvPr/>
        </p:nvSpPr>
        <p:spPr>
          <a:xfrm>
            <a:off x="2102050" y="1838375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2102603" y="1911299"/>
                <a:ext cx="711990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𝒋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603" y="1911299"/>
                <a:ext cx="711990" cy="450764"/>
              </a:xfrm>
              <a:prstGeom prst="rect">
                <a:avLst/>
              </a:prstGeom>
              <a:blipFill rotWithShape="0"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2100200" y="3258444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2100753" y="3331368"/>
                <a:ext cx="711990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𝑹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𝒋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53" y="3331368"/>
                <a:ext cx="711990" cy="450764"/>
              </a:xfrm>
              <a:prstGeom prst="rect">
                <a:avLst/>
              </a:prstGeom>
              <a:blipFill rotWithShape="0"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曲线连接符 28"/>
          <p:cNvCxnSpPr/>
          <p:nvPr/>
        </p:nvCxnSpPr>
        <p:spPr>
          <a:xfrm>
            <a:off x="2735200" y="1199634"/>
            <a:ext cx="66693" cy="937047"/>
          </a:xfrm>
          <a:prstGeom prst="curvedConnector3">
            <a:avLst>
              <a:gd name="adj1" fmla="val 3985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4" idx="6"/>
            <a:endCxn id="25" idx="6"/>
          </p:cNvCxnSpPr>
          <p:nvPr/>
        </p:nvCxnSpPr>
        <p:spPr>
          <a:xfrm>
            <a:off x="2747900" y="1199634"/>
            <a:ext cx="12700" cy="2382660"/>
          </a:xfrm>
          <a:prstGeom prst="curvedConnector3">
            <a:avLst>
              <a:gd name="adj1" fmla="val 4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258745" y="2633849"/>
            <a:ext cx="553998" cy="4038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is-IS" altLang="zh-CN" sz="2400" b="1" dirty="0" smtClean="0"/>
              <a:t> ...</a:t>
            </a:r>
            <a:endParaRPr kumimoji="1" lang="zh-CN" altLang="en-US" sz="2400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311144" y="1909345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1" dirty="0" err="1" smtClean="0"/>
              <a:t>isA</a:t>
            </a:r>
            <a:endParaRPr kumimoji="1" lang="zh-CN" altLang="en-US" sz="2000" b="1" i="1" dirty="0"/>
          </a:p>
        </p:txBody>
      </p:sp>
      <p:sp>
        <p:nvSpPr>
          <p:cNvPr id="76" name="椭圆 75"/>
          <p:cNvSpPr/>
          <p:nvPr/>
        </p:nvSpPr>
        <p:spPr>
          <a:xfrm>
            <a:off x="6138800" y="875784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/>
              <p:cNvSpPr/>
              <p:nvPr/>
            </p:nvSpPr>
            <p:spPr>
              <a:xfrm>
                <a:off x="6139353" y="948708"/>
                <a:ext cx="711990" cy="442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𝒋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53" y="948708"/>
                <a:ext cx="711990" cy="442044"/>
              </a:xfrm>
              <a:prstGeom prst="rect">
                <a:avLst/>
              </a:prstGeom>
              <a:blipFill rotWithShape="0"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/>
            </p:nvSpPr>
            <p:spPr>
              <a:xfrm>
                <a:off x="5160065" y="909817"/>
                <a:ext cx="769185" cy="482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charset="0"/>
                      </a:rPr>
                      <m:t>𝒄</m:t>
                    </m:r>
                    <m:sSubSup>
                      <m:sSubSupPr>
                        <m:ctrlPr>
                          <a:rPr kumimoji="1" lang="en-US" altLang="zh-CN" sz="2000" b="1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𝒐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𝒋</m:t>
                        </m:r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en-US" altLang="zh-CN" sz="2000" b="1" i="1" dirty="0" smtClean="0"/>
                  <a:t>:</a:t>
                </a:r>
                <a:endParaRPr kumimoji="1" lang="zh-CN" altLang="en-US" sz="2000" b="1" i="1" dirty="0"/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065" y="909817"/>
                <a:ext cx="769185" cy="482889"/>
              </a:xfrm>
              <a:prstGeom prst="rect">
                <a:avLst/>
              </a:prstGeom>
              <a:blipFill rotWithShape="0">
                <a:blip r:embed="rId7"/>
                <a:stretch>
                  <a:fillRect r="-6299" b="-18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椭圆 78"/>
          <p:cNvSpPr/>
          <p:nvPr/>
        </p:nvSpPr>
        <p:spPr>
          <a:xfrm>
            <a:off x="6140650" y="1838375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/>
              <p:cNvSpPr/>
              <p:nvPr/>
            </p:nvSpPr>
            <p:spPr>
              <a:xfrm>
                <a:off x="6141203" y="1911299"/>
                <a:ext cx="711990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𝒋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03" y="1911299"/>
                <a:ext cx="711990" cy="450764"/>
              </a:xfrm>
              <a:prstGeom prst="rect">
                <a:avLst/>
              </a:prstGeom>
              <a:blipFill rotWithShape="0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椭圆 80"/>
          <p:cNvSpPr/>
          <p:nvPr/>
        </p:nvSpPr>
        <p:spPr>
          <a:xfrm>
            <a:off x="6138800" y="3258444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/>
              <p:cNvSpPr/>
              <p:nvPr/>
            </p:nvSpPr>
            <p:spPr>
              <a:xfrm>
                <a:off x="6139353" y="3331368"/>
                <a:ext cx="711990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𝑹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𝒋</m:t>
                          </m:r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53" y="3331368"/>
                <a:ext cx="711990" cy="450764"/>
              </a:xfrm>
              <a:prstGeom prst="rect">
                <a:avLst/>
              </a:prstGeom>
              <a:blipFill rotWithShape="0">
                <a:blip r:embed="rId9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线连接符 82"/>
          <p:cNvCxnSpPr/>
          <p:nvPr/>
        </p:nvCxnSpPr>
        <p:spPr>
          <a:xfrm>
            <a:off x="6761100" y="1199634"/>
            <a:ext cx="66693" cy="937047"/>
          </a:xfrm>
          <a:prstGeom prst="curvedConnector3">
            <a:avLst>
              <a:gd name="adj1" fmla="val 398547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76" idx="6"/>
            <a:endCxn id="81" idx="6"/>
          </p:cNvCxnSpPr>
          <p:nvPr/>
        </p:nvCxnSpPr>
        <p:spPr>
          <a:xfrm>
            <a:off x="6786500" y="1199634"/>
            <a:ext cx="12700" cy="2382660"/>
          </a:xfrm>
          <a:prstGeom prst="curvedConnector3">
            <a:avLst>
              <a:gd name="adj1" fmla="val 470000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297345" y="2633849"/>
            <a:ext cx="553998" cy="4038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is-IS" altLang="zh-CN" sz="2400" b="1" dirty="0" smtClean="0"/>
              <a:t> ...</a:t>
            </a:r>
            <a:endParaRPr kumimoji="1" lang="zh-CN" altLang="en-US" sz="24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7349744" y="1909345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1" dirty="0" err="1" smtClean="0"/>
              <a:t>isA</a:t>
            </a:r>
            <a:endParaRPr kumimoji="1"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2388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76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Cambria Math</vt:lpstr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28</cp:revision>
  <cp:lastPrinted>2018-06-26T03:47:30Z</cp:lastPrinted>
  <dcterms:created xsi:type="dcterms:W3CDTF">2018-06-26T03:08:37Z</dcterms:created>
  <dcterms:modified xsi:type="dcterms:W3CDTF">2018-06-26T03:47:49Z</dcterms:modified>
</cp:coreProperties>
</file>