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0"/>
    <p:restoredTop sz="94729"/>
  </p:normalViewPr>
  <p:slideViewPr>
    <p:cSldViewPr snapToGrid="0" snapToObjects="1">
      <p:cViewPr varScale="1">
        <p:scale>
          <a:sx n="91" d="100"/>
          <a:sy n="91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42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59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51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5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32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51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2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1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23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40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622B-F015-CC45-B036-6F7EC9DBEBA0}" type="datetimeFigureOut">
              <a:rPr kumimoji="1" lang="zh-CN" altLang="en-US" smtClean="0"/>
              <a:t>18/6/21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FE8F-D462-9548-A739-832650635F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91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 128"/>
          <p:cNvSpPr txBox="1"/>
          <p:nvPr/>
        </p:nvSpPr>
        <p:spPr>
          <a:xfrm>
            <a:off x="1156561" y="1367512"/>
            <a:ext cx="76944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It’s a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864009" y="1367510"/>
            <a:ext cx="849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great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2624206" y="1367505"/>
            <a:ext cx="881523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zoom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3426774" y="1367503"/>
            <a:ext cx="70403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lens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3981363" y="1367501"/>
            <a:ext cx="714977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, but it’s too much of a risk for me for that much money.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/>
              <p:cNvSpPr txBox="1"/>
              <p:nvPr/>
            </p:nvSpPr>
            <p:spPr>
              <a:xfrm>
                <a:off x="2791228" y="1211636"/>
                <a:ext cx="60407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𝐍</m:t>
                          </m:r>
                        </m:e>
                        <m:sub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−</m:t>
                          </m:r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228" y="1211636"/>
                <a:ext cx="604076" cy="3539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弧 136"/>
          <p:cNvSpPr/>
          <p:nvPr/>
        </p:nvSpPr>
        <p:spPr>
          <a:xfrm>
            <a:off x="2735488" y="939249"/>
            <a:ext cx="1033137" cy="421147"/>
          </a:xfrm>
          <a:prstGeom prst="arc">
            <a:avLst>
              <a:gd name="adj1" fmla="val 16435316"/>
              <a:gd name="adj2" fmla="val 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38" name="弧 137"/>
          <p:cNvSpPr/>
          <p:nvPr/>
        </p:nvSpPr>
        <p:spPr>
          <a:xfrm flipH="1">
            <a:off x="2131971" y="908254"/>
            <a:ext cx="1190805" cy="620797"/>
          </a:xfrm>
          <a:prstGeom prst="arc">
            <a:avLst>
              <a:gd name="adj1" fmla="val 17323489"/>
              <a:gd name="adj2" fmla="val 207252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2597760" y="722276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amod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40" name="弧 139"/>
          <p:cNvSpPr/>
          <p:nvPr/>
        </p:nvSpPr>
        <p:spPr>
          <a:xfrm>
            <a:off x="3524776" y="1145418"/>
            <a:ext cx="218730" cy="245974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995559" y="918589"/>
            <a:ext cx="7143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comp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42" name="弧 141"/>
          <p:cNvSpPr/>
          <p:nvPr/>
        </p:nvSpPr>
        <p:spPr>
          <a:xfrm flipH="1">
            <a:off x="2982370" y="1144596"/>
            <a:ext cx="197886" cy="345851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/>
              <p:cNvSpPr txBox="1"/>
              <p:nvPr/>
            </p:nvSpPr>
            <p:spPr>
              <a:xfrm>
                <a:off x="1965795" y="1205925"/>
                <a:ext cx="391454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latin typeface="Cambria Math" charset="0"/>
                        </a:rPr>
                        <m:t>𝐀</m:t>
                      </m:r>
                    </m:oMath>
                  </m:oMathPara>
                </a14:m>
                <a:endParaRPr kumimoji="1" lang="zh-CN" altLang="en-US" sz="1700" b="1" dirty="0"/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95" y="1205925"/>
                <a:ext cx="391454" cy="3539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/>
              <p:cNvSpPr txBox="1"/>
              <p:nvPr/>
            </p:nvSpPr>
            <p:spPr>
              <a:xfrm>
                <a:off x="3559277" y="1213100"/>
                <a:ext cx="394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latin typeface="Cambria Math" charset="0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/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77" y="1213100"/>
                <a:ext cx="394660" cy="3539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文本框 159"/>
          <p:cNvSpPr txBox="1"/>
          <p:nvPr/>
        </p:nvSpPr>
        <p:spPr>
          <a:xfrm>
            <a:off x="1156561" y="2753595"/>
            <a:ext cx="64953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The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727933" y="2753590"/>
            <a:ext cx="119402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shutter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737870" y="2753785"/>
            <a:ext cx="119479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is really 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3759041" y="2753590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slow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409823" y="2753396"/>
            <a:ext cx="77656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and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944862" y="2753203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noisy.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/>
              <p:cNvSpPr txBox="1"/>
              <p:nvPr/>
            </p:nvSpPr>
            <p:spPr>
              <a:xfrm>
                <a:off x="3939804" y="2566961"/>
                <a:ext cx="45018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𝐀</m:t>
                          </m:r>
                        </m:e>
                        <m:sub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>
          <p:sp>
            <p:nvSpPr>
              <p:cNvPr id="166" name="文本框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04" y="2566961"/>
                <a:ext cx="450188" cy="3539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/>
              <p:cNvSpPr txBox="1"/>
              <p:nvPr/>
            </p:nvSpPr>
            <p:spPr>
              <a:xfrm>
                <a:off x="5038415" y="2584291"/>
                <a:ext cx="446982" cy="378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𝐀</m:t>
                          </m:r>
                        </m:e>
                        <m:sub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15" y="2584291"/>
                <a:ext cx="446982" cy="378437"/>
              </a:xfrm>
              <a:prstGeom prst="rect">
                <a:avLst/>
              </a:prstGeom>
              <a:blipFill rotWithShape="0"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/>
              <p:cNvSpPr txBox="1"/>
              <p:nvPr/>
            </p:nvSpPr>
            <p:spPr>
              <a:xfrm>
                <a:off x="2007344" y="2595193"/>
                <a:ext cx="38504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solidFill>
                            <a:prstClr val="black"/>
                          </a:solidFill>
                          <a:latin typeface="Cambria Math" charset="0"/>
                          <a:ea typeface="等线" charset="-122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44" y="2595193"/>
                <a:ext cx="385041" cy="3539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弧 168"/>
          <p:cNvSpPr/>
          <p:nvPr/>
        </p:nvSpPr>
        <p:spPr>
          <a:xfrm>
            <a:off x="4714581" y="2560947"/>
            <a:ext cx="505564" cy="166612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70" name="弧 169"/>
          <p:cNvSpPr/>
          <p:nvPr/>
        </p:nvSpPr>
        <p:spPr>
          <a:xfrm flipH="1">
            <a:off x="4188947" y="2557628"/>
            <a:ext cx="457384" cy="234262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406359" y="2341153"/>
            <a:ext cx="5861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conj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72" name="弧 171"/>
          <p:cNvSpPr/>
          <p:nvPr/>
        </p:nvSpPr>
        <p:spPr>
          <a:xfrm>
            <a:off x="2662037" y="2503204"/>
            <a:ext cx="1405093" cy="276183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740974" y="2288294"/>
            <a:ext cx="70564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nsubj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74" name="弧 173"/>
          <p:cNvSpPr/>
          <p:nvPr/>
        </p:nvSpPr>
        <p:spPr>
          <a:xfrm flipH="1">
            <a:off x="2203765" y="2490638"/>
            <a:ext cx="1704313" cy="334049"/>
          </a:xfrm>
          <a:prstGeom prst="arc">
            <a:avLst>
              <a:gd name="adj1" fmla="val 19590350"/>
              <a:gd name="adj2" fmla="val 22357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752272" y="1364624"/>
            <a:ext cx="51809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(a)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746599" y="2739135"/>
            <a:ext cx="53251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(b)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154413" y="4353066"/>
            <a:ext cx="1303370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b="1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Charging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468245" y="4367129"/>
            <a:ext cx="119402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time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3165175" y="4367324"/>
            <a:ext cx="1838032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is </a:t>
            </a:r>
            <a:r>
              <a:rPr kumimoji="1" lang="en-US" altLang="zh-CN" sz="2399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excessively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4893244" y="4367129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long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5544025" y="4366935"/>
            <a:ext cx="279604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t</a:t>
            </a:r>
            <a:r>
              <a:rPr kumimoji="1" lang="en-US" altLang="zh-CN" sz="2399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aking several hours. 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/>
              <p:cNvSpPr txBox="1"/>
              <p:nvPr/>
            </p:nvSpPr>
            <p:spPr>
              <a:xfrm>
                <a:off x="5044506" y="4217232"/>
                <a:ext cx="38183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 smtClean="0">
                          <a:solidFill>
                            <a:prstClr val="black"/>
                          </a:solidFill>
                          <a:latin typeface="Cambria Math" charset="0"/>
                          <a:ea typeface="等线" charset="-122"/>
                        </a:rPr>
                        <m:t>𝐀</m:t>
                      </m:r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06" y="4217232"/>
                <a:ext cx="381836" cy="3539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/>
              <p:cNvSpPr txBox="1"/>
              <p:nvPr/>
            </p:nvSpPr>
            <p:spPr>
              <a:xfrm>
                <a:off x="2746835" y="4217231"/>
                <a:ext cx="39946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1">
                          <a:solidFill>
                            <a:prstClr val="black"/>
                          </a:solidFill>
                          <a:latin typeface="Cambria Math" charset="0"/>
                          <a:ea typeface="等线" charset="-122"/>
                        </a:rPr>
                        <m:t>𝑵</m:t>
                      </m:r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35" y="4217231"/>
                <a:ext cx="399468" cy="3539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弧 205"/>
          <p:cNvSpPr/>
          <p:nvPr/>
        </p:nvSpPr>
        <p:spPr>
          <a:xfrm>
            <a:off x="1932626" y="4093024"/>
            <a:ext cx="994505" cy="217638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791792" y="3882293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amod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08" name="弧 207"/>
          <p:cNvSpPr/>
          <p:nvPr/>
        </p:nvSpPr>
        <p:spPr>
          <a:xfrm flipH="1">
            <a:off x="1507803" y="4072807"/>
            <a:ext cx="1191665" cy="345879"/>
          </a:xfrm>
          <a:prstGeom prst="arc">
            <a:avLst>
              <a:gd name="adj1" fmla="val 19590350"/>
              <a:gd name="adj2" fmla="val 22357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文本框 208"/>
              <p:cNvSpPr txBox="1"/>
              <p:nvPr/>
            </p:nvSpPr>
            <p:spPr>
              <a:xfrm>
                <a:off x="1320291" y="4203164"/>
                <a:ext cx="57528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0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 i="0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zh-CN" sz="1700" b="1" i="0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−</m:t>
                          </m:r>
                          <m:r>
                            <a:rPr kumimoji="1" lang="en-US" altLang="zh-CN" sz="1700" b="1" i="0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>
          <p:sp>
            <p:nvSpPr>
              <p:cNvPr id="209" name="文本框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91" y="4203164"/>
                <a:ext cx="575286" cy="3539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弧 209"/>
          <p:cNvSpPr/>
          <p:nvPr/>
        </p:nvSpPr>
        <p:spPr>
          <a:xfrm>
            <a:off x="3445529" y="4093024"/>
            <a:ext cx="1754234" cy="277649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3686066" y="3879708"/>
            <a:ext cx="70564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nsubj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12" name="弧 211"/>
          <p:cNvSpPr/>
          <p:nvPr/>
        </p:nvSpPr>
        <p:spPr>
          <a:xfrm flipH="1">
            <a:off x="3008176" y="4082052"/>
            <a:ext cx="1929699" cy="284495"/>
          </a:xfrm>
          <a:prstGeom prst="arc">
            <a:avLst>
              <a:gd name="adj1" fmla="val 19590350"/>
              <a:gd name="adj2" fmla="val 22357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744202" y="4334649"/>
            <a:ext cx="50045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(c)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12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79</Words>
  <Application>Microsoft Macintosh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Cambria Math</vt:lpstr>
      <vt:lpstr>DengXian</vt:lpstr>
      <vt:lpstr>DengXian Light</vt:lpstr>
      <vt:lpstr>等线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52</cp:revision>
  <cp:lastPrinted>2018-06-22T07:52:38Z</cp:lastPrinted>
  <dcterms:created xsi:type="dcterms:W3CDTF">2018-06-21T06:04:43Z</dcterms:created>
  <dcterms:modified xsi:type="dcterms:W3CDTF">2018-06-22T08:37:25Z</dcterms:modified>
</cp:coreProperties>
</file>