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240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-84" y="-894"/>
      </p:cViewPr>
      <p:guideLst>
        <p:guide orient="horz" pos="10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0266"/>
            <a:ext cx="7772400" cy="11280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01798"/>
            <a:ext cx="6858000" cy="7822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4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72505"/>
            <a:ext cx="1971675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172505"/>
            <a:ext cx="5800725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9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807774"/>
            <a:ext cx="7886700" cy="13477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68310"/>
            <a:ext cx="7886700" cy="7087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5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62523"/>
            <a:ext cx="3886200" cy="2055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62523"/>
            <a:ext cx="3886200" cy="2055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4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2505"/>
            <a:ext cx="7886700" cy="6262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94271"/>
            <a:ext cx="3868340" cy="3892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183533"/>
            <a:ext cx="3868340" cy="17407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794271"/>
            <a:ext cx="3887391" cy="3892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183533"/>
            <a:ext cx="3887391" cy="17407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6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6006"/>
            <a:ext cx="2949178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66514"/>
            <a:ext cx="4629150" cy="2302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72027"/>
            <a:ext cx="2949178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2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6006"/>
            <a:ext cx="2949178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66514"/>
            <a:ext cx="4629150" cy="230256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72027"/>
            <a:ext cx="2949178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2505"/>
            <a:ext cx="7886700" cy="62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62523"/>
            <a:ext cx="78867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003083"/>
            <a:ext cx="20574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7EDB-3983-4A9E-8869-9BAD40D4EDF2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003083"/>
            <a:ext cx="30861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003083"/>
            <a:ext cx="20574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8818-E3A0-46EC-9DFA-85CAEE5D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1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20202" y="94186"/>
            <a:ext cx="8922198" cy="3045054"/>
            <a:chOff x="120202" y="94186"/>
            <a:chExt cx="8922198" cy="3045054"/>
          </a:xfrm>
        </p:grpSpPr>
        <p:grpSp>
          <p:nvGrpSpPr>
            <p:cNvPr id="20" name="组合 19"/>
            <p:cNvGrpSpPr/>
            <p:nvPr/>
          </p:nvGrpSpPr>
          <p:grpSpPr>
            <a:xfrm>
              <a:off x="120202" y="94186"/>
              <a:ext cx="8922198" cy="3045054"/>
              <a:chOff x="120202" y="94186"/>
              <a:chExt cx="8922198" cy="3045054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20202" y="94186"/>
                <a:ext cx="8922198" cy="3045054"/>
                <a:chOff x="120202" y="0"/>
                <a:chExt cx="8922198" cy="2790093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120202" y="83711"/>
                  <a:ext cx="8850086" cy="2706382"/>
                  <a:chOff x="120202" y="199352"/>
                  <a:chExt cx="8850086" cy="2652181"/>
                </a:xfrm>
              </p:grpSpPr>
              <p:sp>
                <p:nvSpPr>
                  <p:cNvPr id="4" name="剪去单角的矩形 3"/>
                  <p:cNvSpPr/>
                  <p:nvPr/>
                </p:nvSpPr>
                <p:spPr>
                  <a:xfrm>
                    <a:off x="120202" y="1200052"/>
                    <a:ext cx="963386" cy="650782"/>
                  </a:xfrm>
                  <a:prstGeom prst="snip1Rect">
                    <a:avLst>
                      <a:gd name="adj" fmla="val 28518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Probase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1453701" y="1200050"/>
                    <a:ext cx="914400" cy="650783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Build Index</a:t>
                    </a:r>
                    <a:endParaRPr lang="zh-CN" altLang="en-US" sz="16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剪去单角的矩形 5"/>
                  <p:cNvSpPr/>
                  <p:nvPr/>
                </p:nvSpPr>
                <p:spPr>
                  <a:xfrm>
                    <a:off x="2738215" y="1200051"/>
                    <a:ext cx="963386" cy="650782"/>
                  </a:xfrm>
                  <a:prstGeom prst="snip1Rect">
                    <a:avLst>
                      <a:gd name="adj" fmla="val 30209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Query</a:t>
                    </a:r>
                  </a:p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Index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995516" y="1200051"/>
                    <a:ext cx="914400" cy="650783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Fetch</a:t>
                    </a:r>
                    <a:endParaRPr lang="zh-CN" altLang="en-US" sz="16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剪去单角的矩形 7"/>
                  <p:cNvSpPr/>
                  <p:nvPr/>
                </p:nvSpPr>
                <p:spPr>
                  <a:xfrm>
                    <a:off x="5156037" y="1200051"/>
                    <a:ext cx="1236526" cy="650782"/>
                  </a:xfrm>
                  <a:prstGeom prst="snip1Rect">
                    <a:avLst>
                      <a:gd name="adj" fmla="val 28517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Candidates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6602645" y="1200050"/>
                    <a:ext cx="914400" cy="650783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Rank</a:t>
                    </a:r>
                    <a:endParaRPr lang="zh-CN" altLang="en-US" sz="16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剪去单角的矩形 9"/>
                  <p:cNvSpPr/>
                  <p:nvPr/>
                </p:nvSpPr>
                <p:spPr>
                  <a:xfrm>
                    <a:off x="7810960" y="1200051"/>
                    <a:ext cx="1159328" cy="650782"/>
                  </a:xfrm>
                  <a:prstGeom prst="snip1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Query</a:t>
                    </a:r>
                  </a:p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Suggestion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剪去单角的矩形 10"/>
                  <p:cNvSpPr/>
                  <p:nvPr/>
                </p:nvSpPr>
                <p:spPr>
                  <a:xfrm>
                    <a:off x="2738215" y="2200751"/>
                    <a:ext cx="963386" cy="650782"/>
                  </a:xfrm>
                  <a:prstGeom prst="snip1Rect">
                    <a:avLst>
                      <a:gd name="adj" fmla="val 28518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Search Log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" name="曲线连接符 12"/>
                  <p:cNvCxnSpPr>
                    <a:stCxn id="11" idx="2"/>
                    <a:endCxn id="5" idx="2"/>
                  </p:cNvCxnSpPr>
                  <p:nvPr/>
                </p:nvCxnSpPr>
                <p:spPr>
                  <a:xfrm rot="10800000">
                    <a:off x="1910901" y="1850834"/>
                    <a:ext cx="827314" cy="675309"/>
                  </a:xfrm>
                  <a:prstGeom prst="curvedConnector2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曲线连接符 13"/>
                  <p:cNvCxnSpPr>
                    <a:stCxn id="11" idx="0"/>
                    <a:endCxn id="7" idx="2"/>
                  </p:cNvCxnSpPr>
                  <p:nvPr/>
                </p:nvCxnSpPr>
                <p:spPr>
                  <a:xfrm flipV="1">
                    <a:off x="3701601" y="1850834"/>
                    <a:ext cx="751115" cy="675308"/>
                  </a:xfrm>
                  <a:prstGeom prst="curvedConnector2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肘形连接符 17"/>
                  <p:cNvCxnSpPr>
                    <a:stCxn id="4" idx="3"/>
                    <a:endCxn id="7" idx="0"/>
                  </p:cNvCxnSpPr>
                  <p:nvPr/>
                </p:nvCxnSpPr>
                <p:spPr>
                  <a:xfrm rot="5400000" flipH="1" flipV="1">
                    <a:off x="2527305" y="-725358"/>
                    <a:ext cx="1" cy="3850821"/>
                  </a:xfrm>
                  <a:prstGeom prst="bentConnector3">
                    <a:avLst>
                      <a:gd name="adj1" fmla="val 22860100000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剪去单角的矩形 22"/>
                  <p:cNvSpPr/>
                  <p:nvPr/>
                </p:nvSpPr>
                <p:spPr>
                  <a:xfrm>
                    <a:off x="5316503" y="199352"/>
                    <a:ext cx="963386" cy="650782"/>
                  </a:xfrm>
                  <a:prstGeom prst="snip1Rect">
                    <a:avLst>
                      <a:gd name="adj" fmla="val 30209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Query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2" name="直接箭头连接符 31"/>
                  <p:cNvCxnSpPr>
                    <a:stCxn id="4" idx="0"/>
                    <a:endCxn id="5" idx="1"/>
                  </p:cNvCxnSpPr>
                  <p:nvPr/>
                </p:nvCxnSpPr>
                <p:spPr>
                  <a:xfrm flipV="1">
                    <a:off x="1083588" y="1525442"/>
                    <a:ext cx="37011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/>
                  <p:nvPr/>
                </p:nvCxnSpPr>
                <p:spPr>
                  <a:xfrm flipV="1">
                    <a:off x="2368101" y="1549970"/>
                    <a:ext cx="37011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箭头连接符 33"/>
                  <p:cNvCxnSpPr>
                    <a:stCxn id="7" idx="3"/>
                    <a:endCxn id="8" idx="2"/>
                  </p:cNvCxnSpPr>
                  <p:nvPr/>
                </p:nvCxnSpPr>
                <p:spPr>
                  <a:xfrm flipV="1">
                    <a:off x="4909916" y="1525442"/>
                    <a:ext cx="246121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4"/>
                  <p:cNvCxnSpPr>
                    <a:stCxn id="8" idx="0"/>
                    <a:endCxn id="9" idx="1"/>
                  </p:cNvCxnSpPr>
                  <p:nvPr/>
                </p:nvCxnSpPr>
                <p:spPr>
                  <a:xfrm>
                    <a:off x="6392563" y="1525442"/>
                    <a:ext cx="210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stCxn id="9" idx="3"/>
                    <a:endCxn id="10" idx="2"/>
                  </p:cNvCxnSpPr>
                  <p:nvPr/>
                </p:nvCxnSpPr>
                <p:spPr>
                  <a:xfrm>
                    <a:off x="7517045" y="1525442"/>
                    <a:ext cx="2939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>
                    <a:stCxn id="6" idx="0"/>
                    <a:endCxn id="7" idx="1"/>
                  </p:cNvCxnSpPr>
                  <p:nvPr/>
                </p:nvCxnSpPr>
                <p:spPr>
                  <a:xfrm>
                    <a:off x="3701601" y="1525442"/>
                    <a:ext cx="293915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剪去单角的矩形 46"/>
                  <p:cNvSpPr/>
                  <p:nvPr/>
                </p:nvSpPr>
                <p:spPr>
                  <a:xfrm>
                    <a:off x="7114405" y="2510603"/>
                    <a:ext cx="805280" cy="271880"/>
                  </a:xfrm>
                  <a:prstGeom prst="snip1Rect">
                    <a:avLst>
                      <a:gd name="adj" fmla="val 28518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剪去单角的矩形 47"/>
                  <p:cNvSpPr/>
                  <p:nvPr/>
                </p:nvSpPr>
                <p:spPr>
                  <a:xfrm>
                    <a:off x="8018865" y="2506038"/>
                    <a:ext cx="806400" cy="271648"/>
                  </a:xfrm>
                  <a:prstGeom prst="snip1Rect">
                    <a:avLst>
                      <a:gd name="adj" fmla="val 0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Process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" name="矩形 2"/>
                <p:cNvSpPr/>
                <p:nvPr/>
              </p:nvSpPr>
              <p:spPr>
                <a:xfrm>
                  <a:off x="1268644" y="277036"/>
                  <a:ext cx="2521818" cy="1699035"/>
                </a:xfrm>
                <a:prstGeom prst="rect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913874" y="0"/>
                  <a:ext cx="5128526" cy="1976071"/>
                </a:xfrm>
                <a:prstGeom prst="rect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344247" y="461402"/>
                <a:ext cx="1158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itchFamily="18" charset="0"/>
                    <a:cs typeface="Times New Roman" pitchFamily="18" charset="0"/>
                  </a:rPr>
                  <a:t>Offline Part</a:t>
                </a:r>
                <a:endParaRPr lang="zh-CN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34180" y="168760"/>
                <a:ext cx="1117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itchFamily="18" charset="0"/>
                    <a:cs typeface="Times New Roman" pitchFamily="18" charset="0"/>
                  </a:rPr>
                  <a:t>Online Part</a:t>
                </a:r>
                <a:endParaRPr lang="zh-CN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93049" y="2759552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Legend:</a:t>
                </a:r>
                <a:endParaRPr lang="zh-CN" alt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2" name="曲线连接符 21"/>
            <p:cNvCxnSpPr>
              <a:stCxn id="23" idx="2"/>
              <a:endCxn id="7" idx="0"/>
            </p:cNvCxnSpPr>
            <p:nvPr/>
          </p:nvCxnSpPr>
          <p:spPr>
            <a:xfrm rot="10800000" flipV="1">
              <a:off x="4452717" y="547930"/>
              <a:ext cx="863787" cy="75208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>
              <a:stCxn id="23" idx="0"/>
              <a:endCxn id="9" idx="0"/>
            </p:cNvCxnSpPr>
            <p:nvPr/>
          </p:nvCxnSpPr>
          <p:spPr>
            <a:xfrm>
              <a:off x="6279889" y="547930"/>
              <a:ext cx="779956" cy="75207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74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22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孙伟</dc:creator>
  <cp:lastModifiedBy>Jack Sun</cp:lastModifiedBy>
  <cp:revision>35</cp:revision>
  <dcterms:created xsi:type="dcterms:W3CDTF">2013-07-07T10:17:52Z</dcterms:created>
  <dcterms:modified xsi:type="dcterms:W3CDTF">2013-07-08T13:21:57Z</dcterms:modified>
</cp:coreProperties>
</file>