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7553325" cy="2160588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81" userDrawn="1">
          <p15:clr>
            <a:srgbClr val="A4A3A4"/>
          </p15:clr>
        </p15:guide>
        <p15:guide id="2" pos="237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7" autoAdjust="0"/>
  </p:normalViewPr>
  <p:slideViewPr>
    <p:cSldViewPr>
      <p:cViewPr varScale="1">
        <p:scale>
          <a:sx n="195" d="100"/>
          <a:sy n="195" d="100"/>
        </p:scale>
        <p:origin x="162" y="1140"/>
      </p:cViewPr>
      <p:guideLst>
        <p:guide orient="horz" pos="681"/>
        <p:guide pos="237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66500" y="671184"/>
            <a:ext cx="6420326" cy="46312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32999" y="1224333"/>
            <a:ext cx="5287328" cy="5521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545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09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636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181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727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272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81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8363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5476161" y="86524"/>
            <a:ext cx="1699498" cy="184350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77667" y="86524"/>
            <a:ext cx="4972606" cy="184350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6661" y="1388381"/>
            <a:ext cx="6420326" cy="429116"/>
          </a:xfrm>
        </p:spPr>
        <p:txBody>
          <a:bodyPr anchor="t"/>
          <a:lstStyle>
            <a:lvl1pPr algn="l">
              <a:defRPr sz="3102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96661" y="915751"/>
            <a:ext cx="6420326" cy="472628"/>
          </a:xfrm>
        </p:spPr>
        <p:txBody>
          <a:bodyPr anchor="b"/>
          <a:lstStyle>
            <a:lvl1pPr marL="0" indent="0">
              <a:buNone/>
              <a:defRPr sz="1551">
                <a:solidFill>
                  <a:schemeClr val="tx1">
                    <a:tint val="75000"/>
                  </a:schemeClr>
                </a:solidFill>
              </a:defRPr>
            </a:lvl1pPr>
            <a:lvl2pPr marL="354543" indent="0">
              <a:buNone/>
              <a:defRPr sz="1396">
                <a:solidFill>
                  <a:schemeClr val="tx1">
                    <a:tint val="75000"/>
                  </a:schemeClr>
                </a:solidFill>
              </a:defRPr>
            </a:lvl2pPr>
            <a:lvl3pPr marL="709086" indent="0">
              <a:buNone/>
              <a:defRPr sz="1241">
                <a:solidFill>
                  <a:schemeClr val="tx1">
                    <a:tint val="75000"/>
                  </a:schemeClr>
                </a:solidFill>
              </a:defRPr>
            </a:lvl3pPr>
            <a:lvl4pPr marL="1063629" indent="0">
              <a:buNone/>
              <a:defRPr sz="1086">
                <a:solidFill>
                  <a:schemeClr val="tx1">
                    <a:tint val="75000"/>
                  </a:schemeClr>
                </a:solidFill>
              </a:defRPr>
            </a:lvl4pPr>
            <a:lvl5pPr marL="1418173" indent="0">
              <a:buNone/>
              <a:defRPr sz="1086">
                <a:solidFill>
                  <a:schemeClr val="tx1">
                    <a:tint val="75000"/>
                  </a:schemeClr>
                </a:solidFill>
              </a:defRPr>
            </a:lvl5pPr>
            <a:lvl6pPr marL="1772716" indent="0">
              <a:buNone/>
              <a:defRPr sz="1086">
                <a:solidFill>
                  <a:schemeClr val="tx1">
                    <a:tint val="75000"/>
                  </a:schemeClr>
                </a:solidFill>
              </a:defRPr>
            </a:lvl6pPr>
            <a:lvl7pPr marL="2127259" indent="0">
              <a:buNone/>
              <a:defRPr sz="1086">
                <a:solidFill>
                  <a:schemeClr val="tx1">
                    <a:tint val="75000"/>
                  </a:schemeClr>
                </a:solidFill>
              </a:defRPr>
            </a:lvl7pPr>
            <a:lvl8pPr marL="2481802" indent="0">
              <a:buNone/>
              <a:defRPr sz="1086">
                <a:solidFill>
                  <a:schemeClr val="tx1">
                    <a:tint val="75000"/>
                  </a:schemeClr>
                </a:solidFill>
              </a:defRPr>
            </a:lvl8pPr>
            <a:lvl9pPr marL="2836345" indent="0">
              <a:buNone/>
              <a:defRPr sz="108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77667" y="504138"/>
            <a:ext cx="3336052" cy="1425889"/>
          </a:xfrm>
        </p:spPr>
        <p:txBody>
          <a:bodyPr/>
          <a:lstStyle>
            <a:lvl1pPr>
              <a:defRPr sz="2171"/>
            </a:lvl1pPr>
            <a:lvl2pPr>
              <a:defRPr sz="1861"/>
            </a:lvl2pPr>
            <a:lvl3pPr>
              <a:defRPr sz="1551"/>
            </a:lvl3pPr>
            <a:lvl4pPr>
              <a:defRPr sz="1396"/>
            </a:lvl4pPr>
            <a:lvl5pPr>
              <a:defRPr sz="1396"/>
            </a:lvl5pPr>
            <a:lvl6pPr>
              <a:defRPr sz="1396"/>
            </a:lvl6pPr>
            <a:lvl7pPr>
              <a:defRPr sz="1396"/>
            </a:lvl7pPr>
            <a:lvl8pPr>
              <a:defRPr sz="1396"/>
            </a:lvl8pPr>
            <a:lvl9pPr>
              <a:defRPr sz="1396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839606" y="504138"/>
            <a:ext cx="3336052" cy="1425889"/>
          </a:xfrm>
        </p:spPr>
        <p:txBody>
          <a:bodyPr/>
          <a:lstStyle>
            <a:lvl1pPr>
              <a:defRPr sz="2171"/>
            </a:lvl1pPr>
            <a:lvl2pPr>
              <a:defRPr sz="1861"/>
            </a:lvl2pPr>
            <a:lvl3pPr>
              <a:defRPr sz="1551"/>
            </a:lvl3pPr>
            <a:lvl4pPr>
              <a:defRPr sz="1396"/>
            </a:lvl4pPr>
            <a:lvl5pPr>
              <a:defRPr sz="1396"/>
            </a:lvl5pPr>
            <a:lvl6pPr>
              <a:defRPr sz="1396"/>
            </a:lvl6pPr>
            <a:lvl7pPr>
              <a:defRPr sz="1396"/>
            </a:lvl7pPr>
            <a:lvl8pPr>
              <a:defRPr sz="1396"/>
            </a:lvl8pPr>
            <a:lvl9pPr>
              <a:defRPr sz="1396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2013/7/8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77667" y="483634"/>
            <a:ext cx="3337364" cy="201555"/>
          </a:xfrm>
        </p:spPr>
        <p:txBody>
          <a:bodyPr anchor="b"/>
          <a:lstStyle>
            <a:lvl1pPr marL="0" indent="0">
              <a:buNone/>
              <a:defRPr sz="1861" b="1"/>
            </a:lvl1pPr>
            <a:lvl2pPr marL="354543" indent="0">
              <a:buNone/>
              <a:defRPr sz="1551" b="1"/>
            </a:lvl2pPr>
            <a:lvl3pPr marL="709086" indent="0">
              <a:buNone/>
              <a:defRPr sz="1396" b="1"/>
            </a:lvl3pPr>
            <a:lvl4pPr marL="1063629" indent="0">
              <a:buNone/>
              <a:defRPr sz="1241" b="1"/>
            </a:lvl4pPr>
            <a:lvl5pPr marL="1418173" indent="0">
              <a:buNone/>
              <a:defRPr sz="1241" b="1"/>
            </a:lvl5pPr>
            <a:lvl6pPr marL="1772716" indent="0">
              <a:buNone/>
              <a:defRPr sz="1241" b="1"/>
            </a:lvl6pPr>
            <a:lvl7pPr marL="2127259" indent="0">
              <a:buNone/>
              <a:defRPr sz="1241" b="1"/>
            </a:lvl7pPr>
            <a:lvl8pPr marL="2481802" indent="0">
              <a:buNone/>
              <a:defRPr sz="1241" b="1"/>
            </a:lvl8pPr>
            <a:lvl9pPr marL="2836345" indent="0">
              <a:buNone/>
              <a:defRPr sz="1241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77667" y="685188"/>
            <a:ext cx="3337364" cy="1244839"/>
          </a:xfrm>
        </p:spPr>
        <p:txBody>
          <a:bodyPr/>
          <a:lstStyle>
            <a:lvl1pPr>
              <a:defRPr sz="1861"/>
            </a:lvl1pPr>
            <a:lvl2pPr>
              <a:defRPr sz="1551"/>
            </a:lvl2pPr>
            <a:lvl3pPr>
              <a:defRPr sz="1396"/>
            </a:lvl3pPr>
            <a:lvl4pPr>
              <a:defRPr sz="1241"/>
            </a:lvl4pPr>
            <a:lvl5pPr>
              <a:defRPr sz="1241"/>
            </a:lvl5pPr>
            <a:lvl6pPr>
              <a:defRPr sz="1241"/>
            </a:lvl6pPr>
            <a:lvl7pPr>
              <a:defRPr sz="1241"/>
            </a:lvl7pPr>
            <a:lvl8pPr>
              <a:defRPr sz="1241"/>
            </a:lvl8pPr>
            <a:lvl9pPr>
              <a:defRPr sz="124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836989" y="483634"/>
            <a:ext cx="3338675" cy="201555"/>
          </a:xfrm>
        </p:spPr>
        <p:txBody>
          <a:bodyPr anchor="b"/>
          <a:lstStyle>
            <a:lvl1pPr marL="0" indent="0">
              <a:buNone/>
              <a:defRPr sz="1861" b="1"/>
            </a:lvl1pPr>
            <a:lvl2pPr marL="354543" indent="0">
              <a:buNone/>
              <a:defRPr sz="1551" b="1"/>
            </a:lvl2pPr>
            <a:lvl3pPr marL="709086" indent="0">
              <a:buNone/>
              <a:defRPr sz="1396" b="1"/>
            </a:lvl3pPr>
            <a:lvl4pPr marL="1063629" indent="0">
              <a:buNone/>
              <a:defRPr sz="1241" b="1"/>
            </a:lvl4pPr>
            <a:lvl5pPr marL="1418173" indent="0">
              <a:buNone/>
              <a:defRPr sz="1241" b="1"/>
            </a:lvl5pPr>
            <a:lvl6pPr marL="1772716" indent="0">
              <a:buNone/>
              <a:defRPr sz="1241" b="1"/>
            </a:lvl6pPr>
            <a:lvl7pPr marL="2127259" indent="0">
              <a:buNone/>
              <a:defRPr sz="1241" b="1"/>
            </a:lvl7pPr>
            <a:lvl8pPr marL="2481802" indent="0">
              <a:buNone/>
              <a:defRPr sz="1241" b="1"/>
            </a:lvl8pPr>
            <a:lvl9pPr marL="2836345" indent="0">
              <a:buNone/>
              <a:defRPr sz="1241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836989" y="685188"/>
            <a:ext cx="3338675" cy="1244839"/>
          </a:xfrm>
        </p:spPr>
        <p:txBody>
          <a:bodyPr/>
          <a:lstStyle>
            <a:lvl1pPr>
              <a:defRPr sz="1861"/>
            </a:lvl1pPr>
            <a:lvl2pPr>
              <a:defRPr sz="1551"/>
            </a:lvl2pPr>
            <a:lvl3pPr>
              <a:defRPr sz="1396"/>
            </a:lvl3pPr>
            <a:lvl4pPr>
              <a:defRPr sz="1241"/>
            </a:lvl4pPr>
            <a:lvl5pPr>
              <a:defRPr sz="1241"/>
            </a:lvl5pPr>
            <a:lvl6pPr>
              <a:defRPr sz="1241"/>
            </a:lvl6pPr>
            <a:lvl7pPr>
              <a:defRPr sz="1241"/>
            </a:lvl7pPr>
            <a:lvl8pPr>
              <a:defRPr sz="1241"/>
            </a:lvl8pPr>
            <a:lvl9pPr>
              <a:defRPr sz="124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2013/7/8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2013/7/8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2013/7/8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7672" y="86026"/>
            <a:ext cx="2484991" cy="366099"/>
          </a:xfrm>
        </p:spPr>
        <p:txBody>
          <a:bodyPr anchor="b"/>
          <a:lstStyle>
            <a:lvl1pPr algn="l">
              <a:defRPr sz="1551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53141" y="86026"/>
            <a:ext cx="4222519" cy="1844002"/>
          </a:xfrm>
        </p:spPr>
        <p:txBody>
          <a:bodyPr/>
          <a:lstStyle>
            <a:lvl1pPr>
              <a:defRPr sz="2482"/>
            </a:lvl1pPr>
            <a:lvl2pPr>
              <a:defRPr sz="2171"/>
            </a:lvl2pPr>
            <a:lvl3pPr>
              <a:defRPr sz="1861"/>
            </a:lvl3pPr>
            <a:lvl4pPr>
              <a:defRPr sz="1551"/>
            </a:lvl4pPr>
            <a:lvl5pPr>
              <a:defRPr sz="1551"/>
            </a:lvl5pPr>
            <a:lvl6pPr>
              <a:defRPr sz="1551"/>
            </a:lvl6pPr>
            <a:lvl7pPr>
              <a:defRPr sz="1551"/>
            </a:lvl7pPr>
            <a:lvl8pPr>
              <a:defRPr sz="1551"/>
            </a:lvl8pPr>
            <a:lvl9pPr>
              <a:defRPr sz="155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77672" y="452124"/>
            <a:ext cx="2484991" cy="1477902"/>
          </a:xfrm>
        </p:spPr>
        <p:txBody>
          <a:bodyPr/>
          <a:lstStyle>
            <a:lvl1pPr marL="0" indent="0">
              <a:buNone/>
              <a:defRPr sz="1086"/>
            </a:lvl1pPr>
            <a:lvl2pPr marL="354543" indent="0">
              <a:buNone/>
              <a:defRPr sz="930"/>
            </a:lvl2pPr>
            <a:lvl3pPr marL="709086" indent="0">
              <a:buNone/>
              <a:defRPr sz="776"/>
            </a:lvl3pPr>
            <a:lvl4pPr marL="1063629" indent="0">
              <a:buNone/>
              <a:defRPr sz="698"/>
            </a:lvl4pPr>
            <a:lvl5pPr marL="1418173" indent="0">
              <a:buNone/>
              <a:defRPr sz="698"/>
            </a:lvl5pPr>
            <a:lvl6pPr marL="1772716" indent="0">
              <a:buNone/>
              <a:defRPr sz="698"/>
            </a:lvl6pPr>
            <a:lvl7pPr marL="2127259" indent="0">
              <a:buNone/>
              <a:defRPr sz="698"/>
            </a:lvl7pPr>
            <a:lvl8pPr marL="2481802" indent="0">
              <a:buNone/>
              <a:defRPr sz="698"/>
            </a:lvl8pPr>
            <a:lvl9pPr marL="2836345" indent="0">
              <a:buNone/>
              <a:defRPr sz="698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2013/7/8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0506" y="1512414"/>
            <a:ext cx="4531995" cy="178548"/>
          </a:xfrm>
        </p:spPr>
        <p:txBody>
          <a:bodyPr anchor="b"/>
          <a:lstStyle>
            <a:lvl1pPr algn="l">
              <a:defRPr sz="1551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480506" y="193054"/>
            <a:ext cx="4531995" cy="1296353"/>
          </a:xfrm>
        </p:spPr>
        <p:txBody>
          <a:bodyPr/>
          <a:lstStyle>
            <a:lvl1pPr marL="0" indent="0">
              <a:buNone/>
              <a:defRPr sz="2482"/>
            </a:lvl1pPr>
            <a:lvl2pPr marL="354543" indent="0">
              <a:buNone/>
              <a:defRPr sz="2171"/>
            </a:lvl2pPr>
            <a:lvl3pPr marL="709086" indent="0">
              <a:buNone/>
              <a:defRPr sz="1861"/>
            </a:lvl3pPr>
            <a:lvl4pPr marL="1063629" indent="0">
              <a:buNone/>
              <a:defRPr sz="1551"/>
            </a:lvl4pPr>
            <a:lvl5pPr marL="1418173" indent="0">
              <a:buNone/>
              <a:defRPr sz="1551"/>
            </a:lvl5pPr>
            <a:lvl6pPr marL="1772716" indent="0">
              <a:buNone/>
              <a:defRPr sz="1551"/>
            </a:lvl6pPr>
            <a:lvl7pPr marL="2127259" indent="0">
              <a:buNone/>
              <a:defRPr sz="1551"/>
            </a:lvl7pPr>
            <a:lvl8pPr marL="2481802" indent="0">
              <a:buNone/>
              <a:defRPr sz="1551"/>
            </a:lvl8pPr>
            <a:lvl9pPr marL="2836345" indent="0">
              <a:buNone/>
              <a:defRPr sz="1551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480506" y="1690961"/>
            <a:ext cx="4531995" cy="253569"/>
          </a:xfrm>
        </p:spPr>
        <p:txBody>
          <a:bodyPr/>
          <a:lstStyle>
            <a:lvl1pPr marL="0" indent="0">
              <a:buNone/>
              <a:defRPr sz="1086"/>
            </a:lvl1pPr>
            <a:lvl2pPr marL="354543" indent="0">
              <a:buNone/>
              <a:defRPr sz="930"/>
            </a:lvl2pPr>
            <a:lvl3pPr marL="709086" indent="0">
              <a:buNone/>
              <a:defRPr sz="776"/>
            </a:lvl3pPr>
            <a:lvl4pPr marL="1063629" indent="0">
              <a:buNone/>
              <a:defRPr sz="698"/>
            </a:lvl4pPr>
            <a:lvl5pPr marL="1418173" indent="0">
              <a:buNone/>
              <a:defRPr sz="698"/>
            </a:lvl5pPr>
            <a:lvl6pPr marL="1772716" indent="0">
              <a:buNone/>
              <a:defRPr sz="698"/>
            </a:lvl6pPr>
            <a:lvl7pPr marL="2127259" indent="0">
              <a:buNone/>
              <a:defRPr sz="698"/>
            </a:lvl7pPr>
            <a:lvl8pPr marL="2481802" indent="0">
              <a:buNone/>
              <a:defRPr sz="698"/>
            </a:lvl8pPr>
            <a:lvl9pPr marL="2836345" indent="0">
              <a:buNone/>
              <a:defRPr sz="698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2013/7/8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377667" y="86524"/>
            <a:ext cx="6797993" cy="360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77667" y="504138"/>
            <a:ext cx="6797993" cy="14258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377668" y="2002547"/>
            <a:ext cx="1762443" cy="1150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2013/7/8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580720" y="2002547"/>
            <a:ext cx="2391886" cy="1150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5413217" y="2002547"/>
            <a:ext cx="1762443" cy="1150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09086" rtl="0" eaLnBrk="1" latinLnBrk="0" hangingPunct="1">
        <a:spcBef>
          <a:spcPct val="0"/>
        </a:spcBef>
        <a:buNone/>
        <a:defRPr sz="341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5907" indent="-265907" algn="l" defTabSz="709086" rtl="0" eaLnBrk="1" latinLnBrk="0" hangingPunct="1">
        <a:spcBef>
          <a:spcPct val="20000"/>
        </a:spcBef>
        <a:buFont typeface="Arial" pitchFamily="34" charset="0"/>
        <a:buChar char="•"/>
        <a:defRPr sz="2482" kern="1200">
          <a:solidFill>
            <a:schemeClr val="tx1"/>
          </a:solidFill>
          <a:latin typeface="+mn-lt"/>
          <a:ea typeface="+mn-ea"/>
          <a:cs typeface="+mn-cs"/>
        </a:defRPr>
      </a:lvl1pPr>
      <a:lvl2pPr marL="576132" indent="-221589" algn="l" defTabSz="709086" rtl="0" eaLnBrk="1" latinLnBrk="0" hangingPunct="1">
        <a:spcBef>
          <a:spcPct val="20000"/>
        </a:spcBef>
        <a:buFont typeface="Arial" pitchFamily="34" charset="0"/>
        <a:buChar char="–"/>
        <a:defRPr sz="2171" kern="1200">
          <a:solidFill>
            <a:schemeClr val="tx1"/>
          </a:solidFill>
          <a:latin typeface="+mn-lt"/>
          <a:ea typeface="+mn-ea"/>
          <a:cs typeface="+mn-cs"/>
        </a:defRPr>
      </a:lvl2pPr>
      <a:lvl3pPr marL="886357" indent="-177271" algn="l" defTabSz="709086" rtl="0" eaLnBrk="1" latinLnBrk="0" hangingPunct="1">
        <a:spcBef>
          <a:spcPct val="20000"/>
        </a:spcBef>
        <a:buFont typeface="Arial" pitchFamily="34" charset="0"/>
        <a:buChar char="•"/>
        <a:defRPr sz="1861" kern="1200">
          <a:solidFill>
            <a:schemeClr val="tx1"/>
          </a:solidFill>
          <a:latin typeface="+mn-lt"/>
          <a:ea typeface="+mn-ea"/>
          <a:cs typeface="+mn-cs"/>
        </a:defRPr>
      </a:lvl3pPr>
      <a:lvl4pPr marL="1240901" indent="-177271" algn="l" defTabSz="709086" rtl="0" eaLnBrk="1" latinLnBrk="0" hangingPunct="1">
        <a:spcBef>
          <a:spcPct val="20000"/>
        </a:spcBef>
        <a:buFont typeface="Arial" pitchFamily="34" charset="0"/>
        <a:buChar char="–"/>
        <a:defRPr sz="1551" kern="1200">
          <a:solidFill>
            <a:schemeClr val="tx1"/>
          </a:solidFill>
          <a:latin typeface="+mn-lt"/>
          <a:ea typeface="+mn-ea"/>
          <a:cs typeface="+mn-cs"/>
        </a:defRPr>
      </a:lvl4pPr>
      <a:lvl5pPr marL="1595444" indent="-177271" algn="l" defTabSz="709086" rtl="0" eaLnBrk="1" latinLnBrk="0" hangingPunct="1">
        <a:spcBef>
          <a:spcPct val="20000"/>
        </a:spcBef>
        <a:buFont typeface="Arial" pitchFamily="34" charset="0"/>
        <a:buChar char="»"/>
        <a:defRPr sz="1551" kern="1200">
          <a:solidFill>
            <a:schemeClr val="tx1"/>
          </a:solidFill>
          <a:latin typeface="+mn-lt"/>
          <a:ea typeface="+mn-ea"/>
          <a:cs typeface="+mn-cs"/>
        </a:defRPr>
      </a:lvl5pPr>
      <a:lvl6pPr marL="1949987" indent="-177271" algn="l" defTabSz="709086" rtl="0" eaLnBrk="1" latinLnBrk="0" hangingPunct="1">
        <a:spcBef>
          <a:spcPct val="20000"/>
        </a:spcBef>
        <a:buFont typeface="Arial" pitchFamily="34" charset="0"/>
        <a:buChar char="•"/>
        <a:defRPr sz="1551" kern="1200">
          <a:solidFill>
            <a:schemeClr val="tx1"/>
          </a:solidFill>
          <a:latin typeface="+mn-lt"/>
          <a:ea typeface="+mn-ea"/>
          <a:cs typeface="+mn-cs"/>
        </a:defRPr>
      </a:lvl6pPr>
      <a:lvl7pPr marL="2304530" indent="-177271" algn="l" defTabSz="709086" rtl="0" eaLnBrk="1" latinLnBrk="0" hangingPunct="1">
        <a:spcBef>
          <a:spcPct val="20000"/>
        </a:spcBef>
        <a:buFont typeface="Arial" pitchFamily="34" charset="0"/>
        <a:buChar char="•"/>
        <a:defRPr sz="1551" kern="1200">
          <a:solidFill>
            <a:schemeClr val="tx1"/>
          </a:solidFill>
          <a:latin typeface="+mn-lt"/>
          <a:ea typeface="+mn-ea"/>
          <a:cs typeface="+mn-cs"/>
        </a:defRPr>
      </a:lvl7pPr>
      <a:lvl8pPr marL="2659073" indent="-177271" algn="l" defTabSz="709086" rtl="0" eaLnBrk="1" latinLnBrk="0" hangingPunct="1">
        <a:spcBef>
          <a:spcPct val="20000"/>
        </a:spcBef>
        <a:buFont typeface="Arial" pitchFamily="34" charset="0"/>
        <a:buChar char="•"/>
        <a:defRPr sz="1551" kern="1200">
          <a:solidFill>
            <a:schemeClr val="tx1"/>
          </a:solidFill>
          <a:latin typeface="+mn-lt"/>
          <a:ea typeface="+mn-ea"/>
          <a:cs typeface="+mn-cs"/>
        </a:defRPr>
      </a:lvl8pPr>
      <a:lvl9pPr marL="3013616" indent="-177271" algn="l" defTabSz="709086" rtl="0" eaLnBrk="1" latinLnBrk="0" hangingPunct="1">
        <a:spcBef>
          <a:spcPct val="20000"/>
        </a:spcBef>
        <a:buFont typeface="Arial" pitchFamily="34" charset="0"/>
        <a:buChar char="•"/>
        <a:defRPr sz="15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09086" rtl="0" eaLnBrk="1" latinLnBrk="0" hangingPunct="1">
        <a:defRPr sz="1396" kern="1200">
          <a:solidFill>
            <a:schemeClr val="tx1"/>
          </a:solidFill>
          <a:latin typeface="+mn-lt"/>
          <a:ea typeface="+mn-ea"/>
          <a:cs typeface="+mn-cs"/>
        </a:defRPr>
      </a:lvl1pPr>
      <a:lvl2pPr marL="354543" algn="l" defTabSz="709086" rtl="0" eaLnBrk="1" latinLnBrk="0" hangingPunct="1">
        <a:defRPr sz="1396" kern="1200">
          <a:solidFill>
            <a:schemeClr val="tx1"/>
          </a:solidFill>
          <a:latin typeface="+mn-lt"/>
          <a:ea typeface="+mn-ea"/>
          <a:cs typeface="+mn-cs"/>
        </a:defRPr>
      </a:lvl2pPr>
      <a:lvl3pPr marL="709086" algn="l" defTabSz="709086" rtl="0" eaLnBrk="1" latinLnBrk="0" hangingPunct="1">
        <a:defRPr sz="1396" kern="1200">
          <a:solidFill>
            <a:schemeClr val="tx1"/>
          </a:solidFill>
          <a:latin typeface="+mn-lt"/>
          <a:ea typeface="+mn-ea"/>
          <a:cs typeface="+mn-cs"/>
        </a:defRPr>
      </a:lvl3pPr>
      <a:lvl4pPr marL="1063629" algn="l" defTabSz="709086" rtl="0" eaLnBrk="1" latinLnBrk="0" hangingPunct="1">
        <a:defRPr sz="1396" kern="1200">
          <a:solidFill>
            <a:schemeClr val="tx1"/>
          </a:solidFill>
          <a:latin typeface="+mn-lt"/>
          <a:ea typeface="+mn-ea"/>
          <a:cs typeface="+mn-cs"/>
        </a:defRPr>
      </a:lvl4pPr>
      <a:lvl5pPr marL="1418173" algn="l" defTabSz="709086" rtl="0" eaLnBrk="1" latinLnBrk="0" hangingPunct="1">
        <a:defRPr sz="1396" kern="1200">
          <a:solidFill>
            <a:schemeClr val="tx1"/>
          </a:solidFill>
          <a:latin typeface="+mn-lt"/>
          <a:ea typeface="+mn-ea"/>
          <a:cs typeface="+mn-cs"/>
        </a:defRPr>
      </a:lvl5pPr>
      <a:lvl6pPr marL="1772716" algn="l" defTabSz="709086" rtl="0" eaLnBrk="1" latinLnBrk="0" hangingPunct="1">
        <a:defRPr sz="1396" kern="1200">
          <a:solidFill>
            <a:schemeClr val="tx1"/>
          </a:solidFill>
          <a:latin typeface="+mn-lt"/>
          <a:ea typeface="+mn-ea"/>
          <a:cs typeface="+mn-cs"/>
        </a:defRPr>
      </a:lvl6pPr>
      <a:lvl7pPr marL="2127259" algn="l" defTabSz="709086" rtl="0" eaLnBrk="1" latinLnBrk="0" hangingPunct="1">
        <a:defRPr sz="1396" kern="1200">
          <a:solidFill>
            <a:schemeClr val="tx1"/>
          </a:solidFill>
          <a:latin typeface="+mn-lt"/>
          <a:ea typeface="+mn-ea"/>
          <a:cs typeface="+mn-cs"/>
        </a:defRPr>
      </a:lvl7pPr>
      <a:lvl8pPr marL="2481802" algn="l" defTabSz="709086" rtl="0" eaLnBrk="1" latinLnBrk="0" hangingPunct="1">
        <a:defRPr sz="1396" kern="1200">
          <a:solidFill>
            <a:schemeClr val="tx1"/>
          </a:solidFill>
          <a:latin typeface="+mn-lt"/>
          <a:ea typeface="+mn-ea"/>
          <a:cs typeface="+mn-cs"/>
        </a:defRPr>
      </a:lvl8pPr>
      <a:lvl9pPr marL="2836345" algn="l" defTabSz="709086" rtl="0" eaLnBrk="1" latinLnBrk="0" hangingPunct="1">
        <a:defRPr sz="139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591" y="0"/>
            <a:ext cx="7552734" cy="2160415"/>
            <a:chOff x="43279" y="66922"/>
            <a:chExt cx="7552734" cy="2160415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8123"/>
            <a:stretch/>
          </p:blipFill>
          <p:spPr>
            <a:xfrm>
              <a:off x="43279" y="66922"/>
              <a:ext cx="3799323" cy="364828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7478" b="88123"/>
            <a:stretch/>
          </p:blipFill>
          <p:spPr>
            <a:xfrm>
              <a:off x="3856388" y="66923"/>
              <a:ext cx="3739625" cy="364828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952" r="17478" b="12829"/>
            <a:stretch/>
          </p:blipFill>
          <p:spPr>
            <a:xfrm>
              <a:off x="3856388" y="438995"/>
              <a:ext cx="3739625" cy="1788342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532" b="21248"/>
            <a:stretch/>
          </p:blipFill>
          <p:spPr>
            <a:xfrm>
              <a:off x="43279" y="438995"/>
              <a:ext cx="3799323" cy="1788342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608879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Office PowerPoint</Application>
  <PresentationFormat>自定义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宋体</vt:lpstr>
      <vt:lpstr>Arial</vt:lpstr>
      <vt:lpstr>Calibri</vt:lpstr>
      <vt:lpstr>Office 主题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Jack</dc:creator>
  <cp:lastModifiedBy>孙伟</cp:lastModifiedBy>
  <cp:revision>8</cp:revision>
  <dcterms:created xsi:type="dcterms:W3CDTF">2013-07-07T12:09:36Z</dcterms:created>
  <dcterms:modified xsi:type="dcterms:W3CDTF">2013-07-08T13:55:05Z</dcterms:modified>
</cp:coreProperties>
</file>