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组合 1027"/>
          <p:cNvGrpSpPr/>
          <p:nvPr/>
        </p:nvGrpSpPr>
        <p:grpSpPr>
          <a:xfrm>
            <a:off x="113596" y="184616"/>
            <a:ext cx="8797521" cy="2458950"/>
            <a:chOff x="80187" y="860376"/>
            <a:chExt cx="9063813" cy="2533380"/>
          </a:xfrm>
        </p:grpSpPr>
        <p:grpSp>
          <p:nvGrpSpPr>
            <p:cNvPr id="1026" name="组合 1025"/>
            <p:cNvGrpSpPr/>
            <p:nvPr/>
          </p:nvGrpSpPr>
          <p:grpSpPr>
            <a:xfrm>
              <a:off x="80187" y="955019"/>
              <a:ext cx="8797521" cy="2438737"/>
              <a:chOff x="-1904227" y="1117668"/>
              <a:chExt cx="10733253" cy="29753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904227" y="1117668"/>
                <a:ext cx="10733253" cy="2975336"/>
                <a:chOff x="-1394770" y="717069"/>
                <a:chExt cx="13025032" cy="2855826"/>
              </a:xfrm>
            </p:grpSpPr>
            <p:sp>
              <p:nvSpPr>
                <p:cNvPr id="16" name="云形 15"/>
                <p:cNvSpPr/>
                <p:nvPr/>
              </p:nvSpPr>
              <p:spPr>
                <a:xfrm>
                  <a:off x="-1394770" y="717069"/>
                  <a:ext cx="5400600" cy="2160240"/>
                </a:xfrm>
                <a:prstGeom prst="clou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4" name="流程图: 磁盘 3"/>
                <p:cNvSpPr/>
                <p:nvPr/>
              </p:nvSpPr>
              <p:spPr>
                <a:xfrm>
                  <a:off x="3779912" y="2636911"/>
                  <a:ext cx="2016225" cy="935984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Index of Search Log</a:t>
                  </a:r>
                  <a:endParaRPr lang="zh-CN" altLang="en-US" sz="1200" dirty="0"/>
                </a:p>
              </p:txBody>
            </p:sp>
            <p:sp>
              <p:nvSpPr>
                <p:cNvPr id="5" name="流程图: 磁盘 4"/>
                <p:cNvSpPr/>
                <p:nvPr/>
              </p:nvSpPr>
              <p:spPr>
                <a:xfrm>
                  <a:off x="1161514" y="964018"/>
                  <a:ext cx="1512168" cy="576064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Search Log</a:t>
                  </a:r>
                  <a:endParaRPr lang="zh-CN" altLang="en-US" sz="1200" dirty="0"/>
                </a:p>
              </p:txBody>
            </p:sp>
            <p:sp>
              <p:nvSpPr>
                <p:cNvPr id="6" name="流程图: 过程 5"/>
                <p:cNvSpPr/>
                <p:nvPr/>
              </p:nvSpPr>
              <p:spPr>
                <a:xfrm>
                  <a:off x="909486" y="1943957"/>
                  <a:ext cx="2016223" cy="372085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Offline System</a:t>
                  </a:r>
                  <a:endParaRPr lang="zh-CN" altLang="en-US" sz="1200" dirty="0"/>
                </a:p>
              </p:txBody>
            </p:sp>
            <p:sp>
              <p:nvSpPr>
                <p:cNvPr id="7" name="下箭头 6"/>
                <p:cNvSpPr/>
                <p:nvPr/>
              </p:nvSpPr>
              <p:spPr>
                <a:xfrm>
                  <a:off x="1809587" y="1540083"/>
                  <a:ext cx="216024" cy="401122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9" name="流程图: 过程 8"/>
                <p:cNvSpPr/>
                <p:nvPr/>
              </p:nvSpPr>
              <p:spPr>
                <a:xfrm>
                  <a:off x="6597481" y="1943957"/>
                  <a:ext cx="2379850" cy="390868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Online System</a:t>
                  </a:r>
                  <a:endParaRPr lang="zh-CN" altLang="en-US" sz="1200" dirty="0"/>
                </a:p>
              </p:txBody>
            </p:sp>
            <p:pic>
              <p:nvPicPr>
                <p:cNvPr id="1027" name="Picture 3" descr="D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97970" y="911741"/>
                  <a:ext cx="1632292" cy="1549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-628792" y="1422952"/>
                  <a:ext cx="1401847" cy="334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/>
                    <a:t>Offline Part</a:t>
                  </a:r>
                  <a:endParaRPr lang="zh-CN" altLang="en-US" sz="1200" b="1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346226" y="2667812"/>
                  <a:ext cx="1382286" cy="334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/>
                    <a:t>Online Part</a:t>
                  </a:r>
                  <a:endParaRPr lang="zh-CN" altLang="en-US" sz="1200" b="1" dirty="0"/>
                </a:p>
              </p:txBody>
            </p:sp>
          </p:grpSp>
          <p:sp>
            <p:nvSpPr>
              <p:cNvPr id="21" name="流程图: 过程 20"/>
              <p:cNvSpPr/>
              <p:nvPr/>
            </p:nvSpPr>
            <p:spPr>
              <a:xfrm>
                <a:off x="4681772" y="1565029"/>
                <a:ext cx="1961111" cy="410093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Rewritten Query</a:t>
                </a:r>
                <a:endParaRPr lang="zh-CN" altLang="en-US" sz="1200" dirty="0"/>
              </a:p>
            </p:txBody>
          </p:sp>
          <p:cxnSp>
            <p:nvCxnSpPr>
              <p:cNvPr id="14" name="直接箭头连接符 13"/>
              <p:cNvCxnSpPr>
                <a:stCxn id="6" idx="2"/>
                <a:endCxn id="4" idx="2"/>
              </p:cNvCxnSpPr>
              <p:nvPr/>
            </p:nvCxnSpPr>
            <p:spPr>
              <a:xfrm>
                <a:off x="825324" y="2783555"/>
                <a:ext cx="1534636" cy="821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4" idx="4"/>
                <a:endCxn id="9" idx="2"/>
              </p:cNvCxnSpPr>
              <p:nvPr/>
            </p:nvCxnSpPr>
            <p:spPr>
              <a:xfrm flipV="1">
                <a:off x="4021426" y="2803124"/>
                <a:ext cx="1640902" cy="80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下箭头 34"/>
              <p:cNvSpPr/>
              <p:nvPr/>
            </p:nvSpPr>
            <p:spPr>
              <a:xfrm rot="5400000">
                <a:off x="7029598" y="2113000"/>
                <a:ext cx="180019" cy="953453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6200000">
                <a:off x="7030582" y="1287337"/>
                <a:ext cx="178056" cy="953453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7" name="下箭头 36"/>
              <p:cNvSpPr/>
              <p:nvPr/>
            </p:nvSpPr>
            <p:spPr>
              <a:xfrm rot="10800000">
                <a:off x="5572327" y="1975120"/>
                <a:ext cx="180000" cy="417909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39" name="云形 38"/>
            <p:cNvSpPr/>
            <p:nvPr/>
          </p:nvSpPr>
          <p:spPr>
            <a:xfrm>
              <a:off x="4937155" y="860376"/>
              <a:ext cx="4206845" cy="228059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47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5</cp:revision>
  <dcterms:created xsi:type="dcterms:W3CDTF">2012-06-20T16:22:09Z</dcterms:created>
  <dcterms:modified xsi:type="dcterms:W3CDTF">2013-07-05T10:50:47Z</dcterms:modified>
</cp:coreProperties>
</file>