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/>
          <p:cNvGrpSpPr/>
          <p:nvPr/>
        </p:nvGrpSpPr>
        <p:grpSpPr>
          <a:xfrm>
            <a:off x="507659" y="283757"/>
            <a:ext cx="7953977" cy="1282091"/>
            <a:chOff x="333851" y="3117851"/>
            <a:chExt cx="6049767" cy="975153"/>
          </a:xfrm>
        </p:grpSpPr>
        <p:grpSp>
          <p:nvGrpSpPr>
            <p:cNvPr id="19" name="组合 18"/>
            <p:cNvGrpSpPr/>
            <p:nvPr/>
          </p:nvGrpSpPr>
          <p:grpSpPr>
            <a:xfrm>
              <a:off x="333851" y="3117851"/>
              <a:ext cx="6049767" cy="975153"/>
              <a:chOff x="1321183" y="2636911"/>
              <a:chExt cx="7341519" cy="935984"/>
            </a:xfrm>
          </p:grpSpPr>
          <p:sp>
            <p:nvSpPr>
              <p:cNvPr id="4" name="流程图: 磁盘 3"/>
              <p:cNvSpPr/>
              <p:nvPr/>
            </p:nvSpPr>
            <p:spPr>
              <a:xfrm>
                <a:off x="3779912" y="2636911"/>
                <a:ext cx="2016225" cy="935984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/>
                  <a:t>Index of </a:t>
                </a:r>
                <a:endParaRPr lang="en-US" altLang="zh-CN" sz="2400" b="1" dirty="0" smtClean="0"/>
              </a:p>
              <a:p>
                <a:pPr algn="ctr"/>
                <a:r>
                  <a:rPr lang="en-US" altLang="zh-CN" sz="2400" b="1" dirty="0" smtClean="0"/>
                  <a:t>Search </a:t>
                </a:r>
                <a:r>
                  <a:rPr lang="en-US" altLang="zh-CN" sz="2400" b="1" dirty="0" smtClean="0"/>
                  <a:t>Log</a:t>
                </a:r>
                <a:endParaRPr lang="zh-CN" alt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21183" y="2925560"/>
                <a:ext cx="1527569" cy="3370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Offline Part</a:t>
                </a:r>
                <a:endParaRPr lang="zh-CN" altLang="en-US" sz="2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63245" y="2937807"/>
                <a:ext cx="1499457" cy="3370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Online Part</a:t>
                </a:r>
                <a:endParaRPr lang="zh-CN" altLang="en-US" sz="2400" b="1" dirty="0"/>
              </a:p>
            </p:txBody>
          </p:sp>
        </p:grpSp>
        <p:cxnSp>
          <p:nvCxnSpPr>
            <p:cNvPr id="14" name="直接箭头连接符 13"/>
            <p:cNvCxnSpPr>
              <a:endCxn id="4" idx="2"/>
            </p:cNvCxnSpPr>
            <p:nvPr/>
          </p:nvCxnSpPr>
          <p:spPr>
            <a:xfrm flipV="1">
              <a:off x="1592642" y="3605427"/>
              <a:ext cx="76731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4"/>
            </p:cNvCxnSpPr>
            <p:nvPr/>
          </p:nvCxnSpPr>
          <p:spPr>
            <a:xfrm>
              <a:off x="4021427" y="3605428"/>
              <a:ext cx="11265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47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</dc:creator>
  <cp:lastModifiedBy>Jack Sun</cp:lastModifiedBy>
  <cp:revision>9</cp:revision>
  <dcterms:created xsi:type="dcterms:W3CDTF">2012-06-20T16:22:09Z</dcterms:created>
  <dcterms:modified xsi:type="dcterms:W3CDTF">2013-07-06T02:53:56Z</dcterms:modified>
</cp:coreProperties>
</file>