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199313" cy="14398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9" userDrawn="1">
          <p15:clr>
            <a:srgbClr val="A4A3A4"/>
          </p15:clr>
        </p15:guide>
        <p15:guide id="2" pos="2268" userDrawn="1">
          <p15:clr>
            <a:srgbClr val="A4A3A4"/>
          </p15:clr>
        </p15:guide>
        <p15:guide id="3" orient="horz" pos="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192" y="1548"/>
      </p:cViewPr>
      <p:guideLst>
        <p:guide orient="horz" pos="1439"/>
        <p:guide pos="2268"/>
        <p:guide orient="horz"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0420904642639"/>
          <c:y val="6.0531606266105618E-2"/>
          <c:w val="0.69022088121571756"/>
          <c:h val="0.54079658967554556"/>
        </c:manualLayout>
      </c:layout>
      <c:lineChart>
        <c:grouping val="standard"/>
        <c:varyColors val="0"/>
        <c:ser>
          <c:idx val="0"/>
          <c:order val="0"/>
          <c:tx>
            <c:strRef>
              <c:f>Summary!$A$5</c:f>
              <c:strCache>
                <c:ptCount val="1"/>
                <c:pt idx="0">
                  <c:v> Precision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dPt>
            <c:idx val="1"/>
            <c:bubble3D val="0"/>
            <c:spPr>
              <a:ln w="38100"/>
            </c:spPr>
          </c:dPt>
          <c:dPt>
            <c:idx val="2"/>
            <c:bubble3D val="0"/>
            <c:spPr>
              <a:ln w="38100"/>
            </c:spPr>
          </c:dPt>
          <c:dPt>
            <c:idx val="3"/>
            <c:bubble3D val="0"/>
            <c:spPr>
              <a:ln w="38100"/>
            </c:spPr>
          </c:dPt>
          <c:dLbls>
            <c:dLbl>
              <c:idx val="0"/>
              <c:layout>
                <c:manualLayout>
                  <c:x val="5.5831280508003107E-3"/>
                  <c:y val="4.1066407012333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3957820127000777E-2"/>
                  <c:y val="0.136351166742947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957820127000777E-2"/>
                  <c:y val="0.1558432989805279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5386041432525148E-2"/>
                  <c:y val="0.1295769111366845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latin typeface="Times New Roman" pitchFamily="18" charset="0"/>
                    <a:cs typeface="Times New Roman" pitchFamily="18" charset="0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Summary!$B$2:$E$2</c:f>
              <c:strCache>
                <c:ptCount val="4"/>
                <c:pt idx="0">
                  <c:v>3.5M</c:v>
                </c:pt>
                <c:pt idx="1">
                  <c:v>7M</c:v>
                </c:pt>
                <c:pt idx="2">
                  <c:v>10.5M</c:v>
                </c:pt>
                <c:pt idx="3">
                  <c:v>14M</c:v>
                </c:pt>
              </c:strCache>
            </c:strRef>
          </c:cat>
          <c:val>
            <c:numRef>
              <c:f>Summary!$B$5:$E$5</c:f>
              <c:numCache>
                <c:formatCode>0.00_);[Red]\(0.00\)</c:formatCode>
                <c:ptCount val="4"/>
                <c:pt idx="0">
                  <c:v>0.6066666666666668</c:v>
                </c:pt>
                <c:pt idx="1">
                  <c:v>0.68684210526315792</c:v>
                </c:pt>
                <c:pt idx="2">
                  <c:v>0.69827586206896552</c:v>
                </c:pt>
                <c:pt idx="3">
                  <c:v>0.7072463768115943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77968"/>
        <c:axId val="36378528"/>
      </c:lineChart>
      <c:catAx>
        <c:axId val="36377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Size of Search Log</a:t>
                </a:r>
                <a:endParaRPr lang="zh-CN" sz="1400"/>
              </a:p>
            </c:rich>
          </c:tx>
          <c:layout>
            <c:manualLayout>
              <c:xMode val="edge"/>
              <c:yMode val="edge"/>
              <c:x val="0.35512980662814014"/>
              <c:y val="0.8838306441721625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6378528"/>
        <c:crosses val="autoZero"/>
        <c:auto val="1"/>
        <c:lblAlgn val="ctr"/>
        <c:lblOffset val="100"/>
        <c:noMultiLvlLbl val="0"/>
      </c:catAx>
      <c:valAx>
        <c:axId val="36378528"/>
        <c:scaling>
          <c:orientation val="minMax"/>
          <c:max val="0.75000000000000011"/>
          <c:min val="0.5500000000000000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Precision  Value</a:t>
                </a:r>
                <a:endParaRPr lang="zh-CN" sz="1400"/>
              </a:p>
            </c:rich>
          </c:tx>
          <c:layout>
            <c:manualLayout>
              <c:xMode val="edge"/>
              <c:yMode val="edge"/>
              <c:x val="2.263145134292913E-3"/>
              <c:y val="8.8292209478257527E-2"/>
            </c:manualLayout>
          </c:layout>
          <c:overlay val="0"/>
        </c:title>
        <c:numFmt formatCode="0.00_);[Red]\(0.00\)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36377968"/>
        <c:crosses val="autoZero"/>
        <c:crossBetween val="between"/>
      </c:valAx>
    </c:plotArea>
    <c:plotVisOnly val="1"/>
    <c:dispBlanksAs val="gap"/>
    <c:showDLblsOverMax val="0"/>
  </c:chart>
  <c:spPr>
    <a:ln w="19050">
      <a:solidFill>
        <a:schemeClr val="tx1"/>
      </a:solidFill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DC8B0-AFB5-4634-BB2F-6DDCAF89E8FC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143500" y="685800"/>
            <a:ext cx="1714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3B2C-3292-48F2-B155-A6ECAA784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9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143500" y="685800"/>
            <a:ext cx="17145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F3B2C-3292-48F2-B155-A6ECAA784B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5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35644"/>
            <a:ext cx="5399485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756262"/>
            <a:ext cx="5399485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2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4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76660"/>
            <a:ext cx="1552352" cy="12202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76660"/>
            <a:ext cx="4567064" cy="12202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4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3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358966"/>
            <a:ext cx="620940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963575"/>
            <a:ext cx="620940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83297"/>
            <a:ext cx="3059708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83297"/>
            <a:ext cx="3059708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2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76659"/>
            <a:ext cx="6209407" cy="2783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52967"/>
            <a:ext cx="3045647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525950"/>
            <a:ext cx="3045647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352967"/>
            <a:ext cx="306064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525950"/>
            <a:ext cx="3060646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0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5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6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991"/>
            <a:ext cx="232196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07314"/>
            <a:ext cx="3644652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431959"/>
            <a:ext cx="232196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5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991"/>
            <a:ext cx="232196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07314"/>
            <a:ext cx="3644652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431959"/>
            <a:ext cx="232196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76659"/>
            <a:ext cx="620940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383297"/>
            <a:ext cx="620940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334540"/>
            <a:ext cx="1619845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3A876-4816-4618-8A69-9EAEBE9311D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334540"/>
            <a:ext cx="242976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334540"/>
            <a:ext cx="1619845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6ABF-5FEF-414B-88E1-3FEDE8358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387553"/>
              </p:ext>
            </p:extLst>
          </p:nvPr>
        </p:nvGraphicFramePr>
        <p:xfrm>
          <a:off x="0" y="1"/>
          <a:ext cx="3577081" cy="143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92462"/>
              </p:ext>
            </p:extLst>
          </p:nvPr>
        </p:nvGraphicFramePr>
        <p:xfrm>
          <a:off x="3568390" y="0"/>
          <a:ext cx="3630924" cy="1439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462"/>
                <a:gridCol w="1815462"/>
              </a:tblGrid>
              <a:tr h="4143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extreme sports in </a:t>
                      </a:r>
                      <a:r>
                        <a:rPr lang="en-US" altLang="zh-CN" sz="12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american</a:t>
                      </a:r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cities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4404" marB="14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diseases found in domesticated animals</a:t>
                      </a:r>
                      <a:endParaRPr lang="zh-CN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4404" marB="14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skiing in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chicago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4404" marB="14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tetanus in dog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4404" marB="14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snowboarding in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washington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4404" marB="14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cirrhosis in horses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4404" marB="14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sky diving in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seattle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4404" marB="14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herpes in cattle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14404" marB="14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9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40</Words>
  <Application>Microsoft Office PowerPoint</Application>
  <PresentationFormat>自定义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孙伟</dc:creator>
  <cp:lastModifiedBy>孙伟</cp:lastModifiedBy>
  <cp:revision>33</cp:revision>
  <dcterms:created xsi:type="dcterms:W3CDTF">2013-07-06T07:19:09Z</dcterms:created>
  <dcterms:modified xsi:type="dcterms:W3CDTF">2013-07-08T13:40:21Z</dcterms:modified>
</cp:coreProperties>
</file>