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246334" y="192839"/>
            <a:ext cx="8781288" cy="894141"/>
            <a:chOff x="0" y="1132204"/>
            <a:chExt cx="9900592" cy="1008112"/>
          </a:xfrm>
        </p:grpSpPr>
        <p:sp>
          <p:nvSpPr>
            <p:cNvPr id="4" name="圆角矩形 3"/>
            <p:cNvSpPr/>
            <p:nvPr/>
          </p:nvSpPr>
          <p:spPr>
            <a:xfrm>
              <a:off x="0" y="1312224"/>
              <a:ext cx="936104" cy="648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Start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310460" y="1312224"/>
              <a:ext cx="936104" cy="648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Loader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824536" y="1312224"/>
              <a:ext cx="936104" cy="648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Parser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2556284" y="1132204"/>
              <a:ext cx="2016224" cy="10081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Prompt a Query</a:t>
              </a: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048672" y="1312224"/>
              <a:ext cx="1152128" cy="648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Fetcher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76308" y="1312224"/>
              <a:ext cx="936104" cy="648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Ranker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964488" y="1312224"/>
              <a:ext cx="936104" cy="648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Show Result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4" idx="3"/>
              <a:endCxn id="5" idx="1"/>
            </p:cNvCxnSpPr>
            <p:nvPr/>
          </p:nvCxnSpPr>
          <p:spPr>
            <a:xfrm>
              <a:off x="936104" y="1636260"/>
              <a:ext cx="3743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7" idx="1"/>
            </p:cNvCxnSpPr>
            <p:nvPr/>
          </p:nvCxnSpPr>
          <p:spPr>
            <a:xfrm>
              <a:off x="2246564" y="1636260"/>
              <a:ext cx="3097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3"/>
              <a:endCxn id="6" idx="1"/>
            </p:cNvCxnSpPr>
            <p:nvPr/>
          </p:nvCxnSpPr>
          <p:spPr>
            <a:xfrm>
              <a:off x="4572508" y="1636260"/>
              <a:ext cx="2520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8" idx="1"/>
            </p:cNvCxnSpPr>
            <p:nvPr/>
          </p:nvCxnSpPr>
          <p:spPr>
            <a:xfrm>
              <a:off x="5760640" y="1636260"/>
              <a:ext cx="2880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3"/>
              <a:endCxn id="9" idx="1"/>
            </p:cNvCxnSpPr>
            <p:nvPr/>
          </p:nvCxnSpPr>
          <p:spPr>
            <a:xfrm>
              <a:off x="7200800" y="1636260"/>
              <a:ext cx="3755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3"/>
              <a:endCxn id="10" idx="1"/>
            </p:cNvCxnSpPr>
            <p:nvPr/>
          </p:nvCxnSpPr>
          <p:spPr>
            <a:xfrm>
              <a:off x="8512412" y="1636260"/>
              <a:ext cx="4520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10" idx="2"/>
              <a:endCxn id="7" idx="2"/>
            </p:cNvCxnSpPr>
            <p:nvPr/>
          </p:nvCxnSpPr>
          <p:spPr>
            <a:xfrm rot="5400000">
              <a:off x="6408458" y="-883766"/>
              <a:ext cx="180020" cy="5868144"/>
            </a:xfrm>
            <a:prstGeom prst="bentConnector3">
              <a:avLst>
                <a:gd name="adj1" fmla="val 39630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80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 Sun</cp:lastModifiedBy>
  <cp:revision>4</cp:revision>
  <dcterms:created xsi:type="dcterms:W3CDTF">2013-07-05T10:42:11Z</dcterms:created>
  <dcterms:modified xsi:type="dcterms:W3CDTF">2013-07-05T10:48:38Z</dcterms:modified>
</cp:coreProperties>
</file>