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 showGuides="1">
      <p:cViewPr varScale="1">
        <p:scale>
          <a:sx n="106" d="100"/>
          <a:sy n="106" d="100"/>
        </p:scale>
        <p:origin x="696" y="1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BDA60-DE0D-6F4E-BECB-20EE7C14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EF3CE-53C8-0940-92B3-314D34BB9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5A8BA-DFFB-414F-8C71-82BB88BD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EE05E-FEE4-1545-A348-9FA8209F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F9F91-4672-BC49-A3F0-80E166A4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2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F0480-DF51-9543-90F0-7BEC56D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6BB7B-2436-C64F-AB91-72161ABE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FE42F-82A4-BE40-95F5-BF21193C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D415A-EA24-8643-8B90-01616679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1081D-E7AB-1949-B9A6-75EDA7BA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9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A3707-55B9-A642-889C-2AEDBE5EF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04006-8D4C-BE43-BC5B-9D9974185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13C9C-A280-9540-A639-222C3481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5A09B-BAAA-8040-99BD-12E71852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2D0A6-512C-E342-A0C6-4A1636F5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21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F6F8C-9919-E049-B210-AA00AA13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0FD29-03FC-1A42-87DA-83A868B8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D9264-77D2-6347-843B-B424888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EC665-A29C-3C40-99A8-DB4320B0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53ECE-CFB2-A64D-9852-08F16261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61987-9A0A-9146-B076-3CEA13D9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042CF-9E42-1D47-A8CD-D6001A18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23C23-5E28-1940-9D7B-3B28EF97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A207D-B4E8-7643-B0D7-6B4DC0D4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29F03-23C7-964A-B6A7-AF37640B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DF29-E22B-FF4D-B0A3-F001AB4E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0E59F-4102-AC47-B15D-A7BA754C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F0B85-C93F-254B-A6DE-91BDACFE9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B9DAB-7422-2D4D-880F-FA0754B7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05F09-C389-B242-A917-D68D75DB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C7D08-61A4-654D-A2CC-D295D3C7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9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2BA3D-5B16-B345-930E-A4FC07EA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2CF58-1BF2-7B43-82B2-928F8E2A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1A4B3-A388-1449-86B4-30CEFED80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3316A6-B7D5-494F-B66C-E320F482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3DAF8-AA9A-FD48-A315-7E941C9A2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85EBFC-62AC-8344-AAE6-2CE1976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99FF5-4661-274D-82D3-74E20FA9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60269A-343B-F54F-9F65-8C6778B1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86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E32B-9413-2D43-BCC8-502CA20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8C4E6-75E3-C14B-B447-561BA7C5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6421ED-FE90-8945-9E51-5F3884E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E7763-FD57-E949-9D32-0EE17B27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8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29EBE-A999-B248-83C6-3480CB31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E70E3-8969-ED4C-81A4-027B2BD2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02C52-E993-2149-BCDE-980EF7A1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21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52E33-000B-7A49-865B-3FDF854F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1D0B4-874A-BB48-AAAB-BFCB84FA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9409B-D6BA-4243-B1D3-165D3F4B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DA0BC-C0F4-354C-9726-69A4BAF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83B27-C528-A742-BE0C-13DE1A86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1438F-2408-F34C-B25F-C36A0CA0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9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AB72F-2FDE-E345-ADC8-0ED75042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207A97-191D-EC40-A317-ADFE57B40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BA018-7BC8-2649-8690-87905BB5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E33AD-A0F5-894C-9E4D-EE6A2006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6460B-300C-F14B-86C7-F2B1819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9B458-75E5-B244-A4F8-34AF1E1A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F7F04-F901-4A4E-B891-BFD081F7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E8E43-FAB9-4C48-BEFB-6657E4894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CE54F-F06B-CA46-A273-BF4A7DB41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9131-B211-8143-BF47-7987EC34E54A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99BB5-E6F1-EA4A-ACA6-F7ADF1416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42244-EC55-494A-839B-A24F9D6D0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C0FD-1926-3345-A462-693C21ADA1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869E6C-A472-5842-BB2B-4A353D803487}"/>
              </a:ext>
            </a:extLst>
          </p:cNvPr>
          <p:cNvSpPr/>
          <p:nvPr/>
        </p:nvSpPr>
        <p:spPr>
          <a:xfrm>
            <a:off x="628650" y="533400"/>
            <a:ext cx="3312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Mali (/ˈ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mɑːli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/ (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About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soundlisten); French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pronunciation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: ​[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]),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officially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Republic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Mali (French: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République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du Mali),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landlocked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country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West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Africa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eighth-largest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country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Africa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with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just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over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1,240,000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square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kilometres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(480,000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sq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mi).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population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19.1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million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67%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population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was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estimated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under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age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25 in 2017.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capital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Bamako.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sovereign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state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consists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eight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regions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borders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on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north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reach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deep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into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middle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Sahara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Desert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while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country's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southern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part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where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majority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inhabitants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live,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features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Niger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Senegal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rivers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country's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economy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centers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on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agriculture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mining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Some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Mali's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prominent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natural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resources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include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gold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being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third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largest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producer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gold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African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continent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salt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</a:t>
            </a:r>
          </a:p>
          <a:p>
            <a:pPr algn="just"/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traditions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derived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from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griots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who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known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"Keepers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Memories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".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diverse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has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several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different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genres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Some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famous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influences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kora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virtuoso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Toumani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Diabaté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late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roots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blues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guitarist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Farka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Touré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Tuareg band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Tinariwen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several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Afro-pop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artists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such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Salif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Keita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duo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Amadou et Mariam,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Oumou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Sangare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Habib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Koité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Dance also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plays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 large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role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culture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Dance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parties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common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events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among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friends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traditional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mask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dances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performed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ceremonial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events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</a:t>
            </a:r>
          </a:p>
          <a:p>
            <a:pPr algn="just"/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In 2007,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about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48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percent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younger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12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old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49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percent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15–64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old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percent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65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older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median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age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was 15.9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rate in 2014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45.53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1,000,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total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fertility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rate (in 2012) was 6.4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children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woman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death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rate in 2007 was 16.5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deaths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1,000. Life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expectancy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was 53.06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total (51.43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for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54.73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for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females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).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has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one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world's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highest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rates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infant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mortality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with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106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deaths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1,000 live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2007.</a:t>
            </a:r>
            <a:endParaRPr kumimoji="1" lang="zh-CN" altLang="en-US" sz="1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07274-82FF-9242-A211-93F2B7F408F6}"/>
              </a:ext>
            </a:extLst>
          </p:cNvPr>
          <p:cNvSpPr/>
          <p:nvPr/>
        </p:nvSpPr>
        <p:spPr>
          <a:xfrm>
            <a:off x="4806950" y="533400"/>
            <a:ext cx="3312000" cy="46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Mali (/ˈ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mɑːli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/ (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About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soundlisten); French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pronunciation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: ​[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]),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officially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Republic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Mali (French: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République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du Mali),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landlocked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country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West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Africa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eighth-largest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country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Africa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with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just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over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1,240,000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square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kilometres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(480,000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sq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mi).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population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19.1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million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67%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population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was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estimated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under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age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25 in 2017.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capital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Bamak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…...</a:t>
            </a:r>
          </a:p>
          <a:p>
            <a:pPr algn="just"/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……</a:t>
            </a:r>
          </a:p>
          <a:p>
            <a:pPr algn="just"/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traditions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derived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from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griots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who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known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"Keepers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Memories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".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diverse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has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several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different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genres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Some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famous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influences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kora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virtuoso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musician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Toumani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Diabaté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late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roots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blues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guitarist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Farka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Touré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Tuareg band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Tinariwen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several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Afro-pop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artists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such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Salif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Keita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duo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Amadou et Mariam,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Oumou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Sangare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Habib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Koité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Dance also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plays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 large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role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culture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Dance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parties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common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events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among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friends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traditional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mask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dances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performed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ceremonial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events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</a:t>
            </a:r>
          </a:p>
          <a:p>
            <a:pPr algn="just"/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……</a:t>
            </a:r>
          </a:p>
          <a:p>
            <a:pPr algn="just"/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In 2007,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about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48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percent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Malians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younger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12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old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49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percent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15–64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old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percent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were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65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older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median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age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was 15.9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rate in 2014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45.53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1,000,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total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fertility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rate (in 2012) was 6.4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children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woman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. The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death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rate in 2007 was 16.5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deaths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1,000. Life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expectancy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at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was 53.06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years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total (51.43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for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males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and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54.73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for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females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). Mali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has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one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the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world's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highest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rates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of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infant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mortality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,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with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106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deaths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per 1,000 live </a:t>
            </a:r>
            <a:r>
              <a:rPr kumimoji="1" lang="de-DE" altLang="zh-CN" sz="1000" dirty="0" err="1">
                <a:solidFill>
                  <a:schemeClr val="tx1"/>
                </a:solidFill>
                <a:latin typeface="Times" pitchFamily="2" charset="0"/>
              </a:rPr>
              <a:t>births</a:t>
            </a:r>
            <a:r>
              <a:rPr kumimoji="1" lang="de-DE" altLang="zh-CN" sz="1000" dirty="0">
                <a:solidFill>
                  <a:schemeClr val="tx1"/>
                </a:solidFill>
                <a:latin typeface="Times" pitchFamily="2" charset="0"/>
              </a:rPr>
              <a:t> in 2007.</a:t>
            </a:r>
            <a:endParaRPr kumimoji="1" lang="zh-CN" altLang="en-US" sz="1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D43555-3451-6A47-8DD1-1A308AC1A10A}"/>
              </a:ext>
            </a:extLst>
          </p:cNvPr>
          <p:cNvSpPr txBox="1"/>
          <p:nvPr/>
        </p:nvSpPr>
        <p:spPr>
          <a:xfrm>
            <a:off x="-3886200" y="-1840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8E37D3-A194-6B4E-A0DA-62DA5349C5B6}"/>
              </a:ext>
            </a:extLst>
          </p:cNvPr>
          <p:cNvSpPr/>
          <p:nvPr/>
        </p:nvSpPr>
        <p:spPr>
          <a:xfrm>
            <a:off x="2586789" y="1228397"/>
            <a:ext cx="279065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de-DE" altLang="zh-CN" sz="1400" dirty="0">
                <a:latin typeface="Times" pitchFamily="2" charset="0"/>
              </a:rPr>
              <a:t>Oxygen </a:t>
            </a:r>
            <a:r>
              <a:rPr lang="de-DE" altLang="zh-CN" sz="1400" dirty="0" err="1">
                <a:latin typeface="Times" pitchFamily="2" charset="0"/>
              </a:rPr>
              <a:t>is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chemical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symbol</a:t>
            </a:r>
            <a:r>
              <a:rPr lang="de-DE" altLang="zh-CN" sz="1400" dirty="0">
                <a:latin typeface="Times" pitchFamily="2" charset="0"/>
              </a:rPr>
              <a:t> O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atomic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number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8</a:t>
            </a:r>
            <a:r>
              <a:rPr lang="de-DE" altLang="zh-CN" sz="1400" dirty="0">
                <a:latin typeface="Times" pitchFamily="2" charset="0"/>
              </a:rPr>
              <a:t>. </a:t>
            </a:r>
            <a:r>
              <a:rPr lang="de-DE" altLang="zh-CN" sz="1400" dirty="0" err="1">
                <a:latin typeface="Times" pitchFamily="2" charset="0"/>
              </a:rPr>
              <a:t>It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is</a:t>
            </a:r>
            <a:r>
              <a:rPr lang="de-DE" altLang="zh-CN" sz="1400" dirty="0">
                <a:latin typeface="Times" pitchFamily="2" charset="0"/>
              </a:rPr>
              <a:t> a </a:t>
            </a:r>
            <a:r>
              <a:rPr lang="de-DE" altLang="zh-CN" sz="1400" dirty="0" err="1">
                <a:latin typeface="Times" pitchFamily="2" charset="0"/>
              </a:rPr>
              <a:t>member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chalcogen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group</a:t>
            </a:r>
            <a:r>
              <a:rPr lang="de-DE" altLang="zh-CN" sz="1400" dirty="0">
                <a:latin typeface="Times" pitchFamily="2" charset="0"/>
              </a:rPr>
              <a:t> in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periodic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table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a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highly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reactive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nonmetal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,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and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an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oxidizing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agent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that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readily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forms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oxides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most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well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other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compounds</a:t>
            </a:r>
            <a:r>
              <a:rPr lang="de-DE" altLang="zh-CN" sz="1400" dirty="0">
                <a:latin typeface="Times" pitchFamily="2" charset="0"/>
              </a:rPr>
              <a:t>. </a:t>
            </a:r>
            <a:r>
              <a:rPr lang="de-DE" altLang="zh-CN" sz="1400" dirty="0" err="1">
                <a:latin typeface="Times" pitchFamily="2" charset="0"/>
              </a:rPr>
              <a:t>By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mass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 err="1">
                <a:latin typeface="Times" pitchFamily="2" charset="0"/>
              </a:rPr>
              <a:t>oxygen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is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third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-most</a:t>
            </a:r>
            <a:r>
              <a:rPr lang="de-DE" altLang="zh-CN" sz="1400" dirty="0">
                <a:latin typeface="Times" pitchFamily="2" charset="0"/>
              </a:rPr>
              <a:t> abundant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in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universe</a:t>
            </a:r>
            <a:r>
              <a:rPr lang="de-DE" altLang="zh-CN" sz="1400" dirty="0">
                <a:latin typeface="Times" pitchFamily="2" charset="0"/>
              </a:rPr>
              <a:t>, after hydrogen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helium</a:t>
            </a:r>
            <a:r>
              <a:rPr lang="de-DE" altLang="zh-CN" sz="1400" dirty="0">
                <a:latin typeface="Times" pitchFamily="2" charset="0"/>
              </a:rPr>
              <a:t>. At </a:t>
            </a:r>
            <a:r>
              <a:rPr lang="de-DE" altLang="zh-CN" sz="1400" dirty="0" err="1">
                <a:latin typeface="Times" pitchFamily="2" charset="0"/>
              </a:rPr>
              <a:t>standard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temperature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pressure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 err="1">
                <a:latin typeface="Times" pitchFamily="2" charset="0"/>
              </a:rPr>
              <a:t>two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atoms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bind </a:t>
            </a:r>
            <a:r>
              <a:rPr lang="de-DE" altLang="zh-CN" sz="1400" dirty="0" err="1">
                <a:latin typeface="Times" pitchFamily="2" charset="0"/>
              </a:rPr>
              <a:t>to</a:t>
            </a:r>
            <a:r>
              <a:rPr lang="de-DE" altLang="zh-CN" sz="1400" dirty="0">
                <a:latin typeface="Times" pitchFamily="2" charset="0"/>
              </a:rPr>
              <a:t> form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dioxygen</a:t>
            </a:r>
            <a:r>
              <a:rPr lang="de-DE" altLang="zh-CN" sz="1400" dirty="0">
                <a:latin typeface="Times" pitchFamily="2" charset="0"/>
              </a:rPr>
              <a:t>, a </a:t>
            </a:r>
            <a:r>
              <a:rPr lang="de-DE" altLang="zh-CN" sz="1400" dirty="0" err="1">
                <a:latin typeface="Times" pitchFamily="2" charset="0"/>
              </a:rPr>
              <a:t>colorless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odorless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diatomic</a:t>
            </a:r>
            <a:r>
              <a:rPr lang="de-DE" altLang="zh-CN" sz="1400" dirty="0">
                <a:latin typeface="Times" pitchFamily="2" charset="0"/>
              </a:rPr>
              <a:t> gas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formula</a:t>
            </a:r>
            <a:r>
              <a:rPr lang="de-DE" altLang="zh-CN" sz="1400" dirty="0">
                <a:latin typeface="Times" pitchFamily="2" charset="0"/>
              </a:rPr>
              <a:t> O</a:t>
            </a:r>
            <a:r>
              <a:rPr lang="de-DE" altLang="zh-CN" sz="1400" baseline="-25000" dirty="0">
                <a:latin typeface="Times" pitchFamily="2" charset="0"/>
              </a:rPr>
              <a:t>2</a:t>
            </a:r>
            <a:r>
              <a:rPr lang="de-DE" altLang="zh-CN" sz="1400" dirty="0">
                <a:latin typeface="Times" pitchFamily="2" charset="0"/>
              </a:rPr>
              <a:t>. </a:t>
            </a:r>
            <a:r>
              <a:rPr lang="de-DE" altLang="zh-CN" sz="1400" dirty="0" err="1">
                <a:latin typeface="Times" pitchFamily="2" charset="0"/>
              </a:rPr>
              <a:t>Diatomic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oxygen</a:t>
            </a:r>
            <a:r>
              <a:rPr lang="de-DE" altLang="zh-CN" sz="1400" dirty="0">
                <a:latin typeface="Times" pitchFamily="2" charset="0"/>
              </a:rPr>
              <a:t> gas </a:t>
            </a:r>
            <a:r>
              <a:rPr lang="de-DE" altLang="zh-CN" sz="1400" dirty="0" err="1">
                <a:latin typeface="Times" pitchFamily="2" charset="0"/>
              </a:rPr>
              <a:t>constitutes</a:t>
            </a:r>
            <a:r>
              <a:rPr lang="de-DE" altLang="zh-CN" sz="1400" dirty="0">
                <a:latin typeface="Times" pitchFamily="2" charset="0"/>
              </a:rPr>
              <a:t> 20.8%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Earth's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atmosphere</a:t>
            </a:r>
            <a:r>
              <a:rPr lang="de-DE" altLang="zh-CN" sz="1400" dirty="0">
                <a:latin typeface="Times" pitchFamily="2" charset="0"/>
              </a:rPr>
              <a:t>. As </a:t>
            </a:r>
            <a:r>
              <a:rPr lang="de-DE" altLang="zh-CN" sz="1400" dirty="0" err="1">
                <a:latin typeface="Times" pitchFamily="2" charset="0"/>
              </a:rPr>
              <a:t>compounds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including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oxides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makes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up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almost</a:t>
            </a:r>
            <a:r>
              <a:rPr lang="de-DE" altLang="zh-CN" sz="1400" dirty="0">
                <a:latin typeface="Times" pitchFamily="2" charset="0"/>
              </a:rPr>
              <a:t> half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Earth's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crust</a:t>
            </a:r>
            <a:r>
              <a:rPr lang="de-DE" altLang="zh-CN" sz="1400" dirty="0">
                <a:latin typeface="Times" pitchFamily="2" charset="0"/>
              </a:rPr>
              <a:t>.</a:t>
            </a:r>
            <a:endParaRPr lang="zh-CN" altLang="en-US" sz="1400" dirty="0">
              <a:latin typeface="Times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C33B5D-77E7-3749-8E50-1DBA931A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1250"/>
              </p:ext>
            </p:extLst>
          </p:nvPr>
        </p:nvGraphicFramePr>
        <p:xfrm>
          <a:off x="5768144" y="1046480"/>
          <a:ext cx="3837067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67">
                  <a:extLst>
                    <a:ext uri="{9D8B030D-6E8A-4147-A177-3AD203B41FA5}">
                      <a16:colId xmlns:a16="http://schemas.microsoft.com/office/drawing/2014/main" val="267380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1" dirty="0">
                          <a:latin typeface="Times" pitchFamily="2" charset="0"/>
                        </a:rPr>
                        <a:t>Aspect: </a:t>
                      </a:r>
                      <a:r>
                        <a:rPr kumimoji="1" lang="en-US" altLang="zh-CN" sz="1400" dirty="0">
                          <a:latin typeface="Times" pitchFamily="2" charset="0"/>
                        </a:rPr>
                        <a:t>Element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6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1400" dirty="0">
                          <a:latin typeface="Times" pitchFamily="2" charset="0"/>
                        </a:rPr>
                        <a:t>Q1: What is the atomic number of Oxygen?</a:t>
                      </a:r>
                    </a:p>
                    <a:p>
                      <a:r>
                        <a:rPr kumimoji="1" lang="en-US" altLang="zh-CN" sz="1400" dirty="0">
                          <a:latin typeface="Times" pitchFamily="2" charset="0"/>
                        </a:rPr>
                        <a:t>A1: 8.</a:t>
                      </a:r>
                    </a:p>
                    <a:p>
                      <a:endParaRPr kumimoji="1" lang="en-US" altLang="zh-CN" sz="1400" dirty="0">
                        <a:latin typeface="Times" pitchFamily="2" charset="0"/>
                      </a:endParaRPr>
                    </a:p>
                    <a:p>
                      <a:r>
                        <a:rPr kumimoji="1" lang="en-US" altLang="zh-CN" sz="1400" dirty="0">
                          <a:latin typeface="Times" pitchFamily="2" charset="0"/>
                        </a:rPr>
                        <a:t>Q2: Which group of the periodic table is Oxygen in?</a:t>
                      </a:r>
                    </a:p>
                    <a:p>
                      <a:r>
                        <a:rPr kumimoji="1" lang="en-US" altLang="zh-CN" sz="1400" dirty="0">
                          <a:latin typeface="Times" pitchFamily="2" charset="0"/>
                        </a:rPr>
                        <a:t>A2: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C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halcogen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.</a:t>
                      </a:r>
                    </a:p>
                    <a:p>
                      <a:endParaRPr lang="de-DE" altLang="zh-CN" sz="1400" dirty="0">
                        <a:latin typeface="Times" pitchFamily="2" charset="0"/>
                      </a:endParaRPr>
                    </a:p>
                    <a:p>
                      <a:r>
                        <a:rPr kumimoji="1" lang="en-US" altLang="zh-CN" sz="1400" dirty="0">
                          <a:latin typeface="Times" pitchFamily="2" charset="0"/>
                        </a:rPr>
                        <a:t>Q3: What is the ranking of oxygen 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in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the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universe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en-US" altLang="zh-CN" sz="1400" dirty="0">
                          <a:latin typeface="Times" pitchFamily="2" charset="0"/>
                        </a:rPr>
                        <a:t>by mass? </a:t>
                      </a:r>
                    </a:p>
                    <a:p>
                      <a:r>
                        <a:rPr kumimoji="1" lang="en-US" altLang="zh-CN" sz="1400" dirty="0">
                          <a:latin typeface="Times" pitchFamily="2" charset="0"/>
                        </a:rPr>
                        <a:t>A3: 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Third-most.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1" dirty="0">
                          <a:latin typeface="Times" pitchFamily="2" charset="0"/>
                        </a:rPr>
                        <a:t>Aspect: </a:t>
                      </a:r>
                      <a:r>
                        <a:rPr kumimoji="1" lang="en-US" altLang="zh-CN" sz="1400" dirty="0">
                          <a:latin typeface="Times" pitchFamily="2" charset="0"/>
                        </a:rPr>
                        <a:t>Chemical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2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de-DE" altLang="zh-CN" sz="1400" dirty="0">
                          <a:latin typeface="Times" pitchFamily="2" charset="0"/>
                        </a:rPr>
                        <a:t>Q4: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Which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kind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of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chemical</a:t>
                      </a:r>
                      <a:r>
                        <a:rPr kumimoji="1" lang="zh-CN" altLang="en-US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en-US" altLang="zh-CN" sz="1400" dirty="0">
                          <a:latin typeface="Times" pitchFamily="2" charset="0"/>
                        </a:rPr>
                        <a:t>is</a:t>
                      </a:r>
                      <a:r>
                        <a:rPr kumimoji="1" lang="zh-CN" altLang="en-US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en-US" altLang="zh-CN" sz="1400" dirty="0">
                          <a:latin typeface="Times" pitchFamily="2" charset="0"/>
                        </a:rPr>
                        <a:t>Oxygen</a:t>
                      </a:r>
                      <a:r>
                        <a:rPr kumimoji="1" lang="zh-CN" altLang="en-US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that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readily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forms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oxides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with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most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elements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as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well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as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with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other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compounds</a:t>
                      </a:r>
                      <a:r>
                        <a:rPr lang="en-US" altLang="zh-CN" sz="1400" dirty="0">
                          <a:latin typeface="Times" pitchFamily="2" charset="0"/>
                        </a:rPr>
                        <a:t>?</a:t>
                      </a:r>
                      <a:endParaRPr lang="de-DE" altLang="zh-CN" sz="1400" dirty="0">
                        <a:latin typeface="Times" pitchFamily="2" charset="0"/>
                      </a:endParaRPr>
                    </a:p>
                    <a:p>
                      <a:r>
                        <a:rPr kumimoji="1" lang="de-DE" altLang="zh-CN" sz="1400" dirty="0">
                          <a:latin typeface="Times" pitchFamily="2" charset="0"/>
                        </a:rPr>
                        <a:t>A4:</a:t>
                      </a:r>
                      <a:r>
                        <a:rPr kumimoji="1" lang="zh-CN" altLang="en-US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en-US" altLang="zh-CN" sz="1400" dirty="0">
                          <a:latin typeface="Times" pitchFamily="2" charset="0"/>
                        </a:rPr>
                        <a:t>A</a:t>
                      </a:r>
                      <a:r>
                        <a:rPr kumimoji="1" lang="zh-CN" altLang="en-US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highly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reactive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nonmetal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,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and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an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oxidizing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agent</a:t>
                      </a:r>
                      <a:r>
                        <a:rPr lang="en-US" altLang="zh-CN" sz="1400" dirty="0">
                          <a:latin typeface="Times" pitchFamily="2" charset="0"/>
                        </a:rPr>
                        <a:t>.</a:t>
                      </a:r>
                      <a:endParaRPr lang="de-DE" altLang="zh-CN" sz="1400" dirty="0">
                        <a:latin typeface="Times" pitchFamily="2" charset="0"/>
                      </a:endParaRPr>
                    </a:p>
                    <a:p>
                      <a:endParaRPr kumimoji="1" lang="de-DE" altLang="zh-CN" sz="1400" dirty="0">
                        <a:latin typeface="Times" pitchFamily="2" charset="0"/>
                      </a:endParaRPr>
                    </a:p>
                    <a:p>
                      <a:r>
                        <a:rPr kumimoji="1" lang="de-DE" altLang="zh-CN" sz="1400">
                          <a:latin typeface="Times" pitchFamily="2" charset="0"/>
                        </a:rPr>
                        <a:t>Q5: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What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would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two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Oxygen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atoms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of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the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element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bind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to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form at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standard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temperature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and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 </a:t>
                      </a:r>
                      <a:r>
                        <a:rPr kumimoji="1" lang="de-DE" altLang="zh-CN" sz="1400" dirty="0" err="1">
                          <a:latin typeface="Times" pitchFamily="2" charset="0"/>
                        </a:rPr>
                        <a:t>pressure</a:t>
                      </a:r>
                      <a:r>
                        <a:rPr kumimoji="1" lang="de-DE" altLang="zh-CN" sz="1400" dirty="0">
                          <a:latin typeface="Times" pitchFamily="2" charset="0"/>
                        </a:rPr>
                        <a:t>?</a:t>
                      </a:r>
                    </a:p>
                    <a:p>
                      <a:r>
                        <a:rPr kumimoji="1" lang="de-DE" altLang="zh-CN" sz="1400" dirty="0">
                          <a:latin typeface="Times" pitchFamily="2" charset="0"/>
                        </a:rPr>
                        <a:t>A5: </a:t>
                      </a:r>
                      <a:r>
                        <a:rPr lang="de-DE" altLang="zh-CN" sz="1400" dirty="0" err="1">
                          <a:latin typeface="Times" pitchFamily="2" charset="0"/>
                        </a:rPr>
                        <a:t>Dioxygen</a:t>
                      </a:r>
                      <a:r>
                        <a:rPr lang="de-DE" altLang="zh-CN" sz="1400" dirty="0">
                          <a:latin typeface="Times" pitchFamily="2" charset="0"/>
                        </a:rPr>
                        <a:t>.</a:t>
                      </a:r>
                      <a:endParaRPr kumimoji="1" lang="zh-CN" altLang="en-US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580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01CB18E-031C-D342-88F3-A6BA84FDE5D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5377447" y="3429000"/>
            <a:ext cx="390697" cy="106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0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18C42FF-5DEC-0345-8CCA-2A5231B26987}"/>
              </a:ext>
            </a:extLst>
          </p:cNvPr>
          <p:cNvGrpSpPr/>
          <p:nvPr/>
        </p:nvGrpSpPr>
        <p:grpSpPr>
          <a:xfrm>
            <a:off x="514350" y="787400"/>
            <a:ext cx="4787900" cy="2972256"/>
            <a:chOff x="514350" y="787400"/>
            <a:chExt cx="4787900" cy="2972256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DD29843-5719-CD44-977C-E1AC10B22047}"/>
                </a:ext>
              </a:extLst>
            </p:cNvPr>
            <p:cNvGrpSpPr/>
            <p:nvPr/>
          </p:nvGrpSpPr>
          <p:grpSpPr>
            <a:xfrm>
              <a:off x="730250" y="787400"/>
              <a:ext cx="4572000" cy="2794000"/>
              <a:chOff x="1651000" y="1181100"/>
              <a:chExt cx="4572000" cy="2794000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FC3970B-5E37-434C-AA31-C8738B53067D}"/>
                  </a:ext>
                </a:extLst>
              </p:cNvPr>
              <p:cNvSpPr/>
              <p:nvPr/>
            </p:nvSpPr>
            <p:spPr>
              <a:xfrm>
                <a:off x="1651000" y="1181100"/>
                <a:ext cx="4572000" cy="2794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66E66EA1-2977-FE4E-AE62-41CDB244018F}"/>
                  </a:ext>
                </a:extLst>
              </p:cNvPr>
              <p:cNvGrpSpPr/>
              <p:nvPr/>
            </p:nvGrpSpPr>
            <p:grpSpPr>
              <a:xfrm>
                <a:off x="1778000" y="1285954"/>
                <a:ext cx="4330700" cy="2587546"/>
                <a:chOff x="1778000" y="1285954"/>
                <a:chExt cx="4330700" cy="2587546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B5CD7EA-E940-9748-9C52-CFD1FC759436}"/>
                    </a:ext>
                  </a:extLst>
                </p:cNvPr>
                <p:cNvSpPr/>
                <p:nvPr/>
              </p:nvSpPr>
              <p:spPr>
                <a:xfrm>
                  <a:off x="1778000" y="1447800"/>
                  <a:ext cx="1181100" cy="2425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Document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9F9A5493-F915-064B-BD82-3B3E3D64C595}"/>
                    </a:ext>
                  </a:extLst>
                </p:cNvPr>
                <p:cNvSpPr txBox="1"/>
                <p:nvPr/>
              </p:nvSpPr>
              <p:spPr>
                <a:xfrm>
                  <a:off x="3530600" y="1537493"/>
                  <a:ext cx="4635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hint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F1A0952B-33B6-4140-8892-96F6F42264A1}"/>
                    </a:ext>
                  </a:extLst>
                </p:cNvPr>
                <p:cNvSpPr txBox="1"/>
                <p:nvPr/>
              </p:nvSpPr>
              <p:spPr>
                <a:xfrm>
                  <a:off x="3530600" y="2501384"/>
                  <a:ext cx="4635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hint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0AF5357C-BDBD-2645-8C10-DEB9CD49A525}"/>
                    </a:ext>
                  </a:extLst>
                </p:cNvPr>
                <p:cNvSpPr txBox="1"/>
                <p:nvPr/>
              </p:nvSpPr>
              <p:spPr>
                <a:xfrm>
                  <a:off x="3517900" y="3451879"/>
                  <a:ext cx="4635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hint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grpSp>
              <p:nvGrpSpPr>
                <p:cNvPr id="140" name="组合 139">
                  <a:extLst>
                    <a:ext uri="{FF2B5EF4-FFF2-40B4-BE49-F238E27FC236}">
                      <a16:creationId xmlns:a16="http://schemas.microsoft.com/office/drawing/2014/main" id="{4781F302-2DC9-6D4A-8246-26CA5BF2375A}"/>
                    </a:ext>
                  </a:extLst>
                </p:cNvPr>
                <p:cNvGrpSpPr/>
                <p:nvPr/>
              </p:nvGrpSpPr>
              <p:grpSpPr>
                <a:xfrm>
                  <a:off x="4597400" y="1285954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EAF812F4-6365-8542-A86E-923A20DE3B9F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8" name="矩形 157">
                    <a:extLst>
                      <a:ext uri="{FF2B5EF4-FFF2-40B4-BE49-F238E27FC236}">
                        <a16:creationId xmlns:a16="http://schemas.microsoft.com/office/drawing/2014/main" id="{C7AF2915-6D54-5145-AA94-DC4E84D3F525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9" name="矩形 158">
                    <a:extLst>
                      <a:ext uri="{FF2B5EF4-FFF2-40B4-BE49-F238E27FC236}">
                        <a16:creationId xmlns:a16="http://schemas.microsoft.com/office/drawing/2014/main" id="{FD4E4417-6C19-0D48-84B0-DB4C017A9386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A4621BDA-4AED-EB4D-9821-30CCDA27C3FD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2B0D038E-3BB2-E64A-8A3A-BA73415E4B1E}"/>
                    </a:ext>
                  </a:extLst>
                </p:cNvPr>
                <p:cNvGrpSpPr/>
                <p:nvPr/>
              </p:nvGrpSpPr>
              <p:grpSpPr>
                <a:xfrm>
                  <a:off x="4635500" y="2259052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A72B5A6-AC13-BA4D-8746-7D1D38A847D5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4" name="矩形 153">
                    <a:extLst>
                      <a:ext uri="{FF2B5EF4-FFF2-40B4-BE49-F238E27FC236}">
                        <a16:creationId xmlns:a16="http://schemas.microsoft.com/office/drawing/2014/main" id="{63F33524-991B-044B-8227-E871BBD84F25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8258A7CF-3D83-5E4D-981A-8F057C592E76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BE157E8C-615C-D445-91D7-877959F5B380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1BE53392-96EB-F84C-828C-0E12F93CF21C}"/>
                    </a:ext>
                  </a:extLst>
                </p:cNvPr>
                <p:cNvGrpSpPr/>
                <p:nvPr/>
              </p:nvGrpSpPr>
              <p:grpSpPr>
                <a:xfrm>
                  <a:off x="4648200" y="3204170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7BD881F3-601D-6E48-9511-44336604CE28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8726AC9-02C5-BA44-8BDE-506F71464935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0E054427-3975-2E49-84F7-7CE703E3EF87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BF79FA62-6462-A146-B2B1-8FD851BFA201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cxnSp>
              <p:nvCxnSpPr>
                <p:cNvPr id="143" name="直线箭头连接符 142">
                  <a:extLst>
                    <a:ext uri="{FF2B5EF4-FFF2-40B4-BE49-F238E27FC236}">
                      <a16:creationId xmlns:a16="http://schemas.microsoft.com/office/drawing/2014/main" id="{7E7FB364-056E-4440-8AFB-E1B934B5F2B9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 flipV="1">
                  <a:off x="2962797" y="1691382"/>
                  <a:ext cx="5678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箭头连接符 143">
                  <a:extLst>
                    <a:ext uri="{FF2B5EF4-FFF2-40B4-BE49-F238E27FC236}">
                      <a16:creationId xmlns:a16="http://schemas.microsoft.com/office/drawing/2014/main" id="{742A1D3E-78F2-6740-8D3E-6030D8A938F6}"/>
                    </a:ext>
                  </a:extLst>
                </p:cNvPr>
                <p:cNvCxnSpPr>
                  <a:cxnSpLocks/>
                  <a:stCxn id="137" idx="3"/>
                  <a:endCxn id="160" idx="1"/>
                </p:cNvCxnSpPr>
                <p:nvPr/>
              </p:nvCxnSpPr>
              <p:spPr>
                <a:xfrm flipV="1">
                  <a:off x="3994188" y="1687552"/>
                  <a:ext cx="603212" cy="38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箭头连接符 144">
                  <a:extLst>
                    <a:ext uri="{FF2B5EF4-FFF2-40B4-BE49-F238E27FC236}">
                      <a16:creationId xmlns:a16="http://schemas.microsoft.com/office/drawing/2014/main" id="{D9ECA892-F31E-1440-8BC4-FF1C150998B9}"/>
                    </a:ext>
                  </a:extLst>
                </p:cNvPr>
                <p:cNvCxnSpPr>
                  <a:cxnSpLocks/>
                  <a:stCxn id="136" idx="3"/>
                  <a:endCxn id="138" idx="1"/>
                </p:cNvCxnSpPr>
                <p:nvPr/>
              </p:nvCxnSpPr>
              <p:spPr>
                <a:xfrm flipV="1">
                  <a:off x="2959100" y="2655273"/>
                  <a:ext cx="571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箭头连接符 145">
                  <a:extLst>
                    <a:ext uri="{FF2B5EF4-FFF2-40B4-BE49-F238E27FC236}">
                      <a16:creationId xmlns:a16="http://schemas.microsoft.com/office/drawing/2014/main" id="{C0E9017F-9B2E-A842-A553-344863EC57EB}"/>
                    </a:ext>
                  </a:extLst>
                </p:cNvPr>
                <p:cNvCxnSpPr>
                  <a:cxnSpLocks/>
                  <a:stCxn id="138" idx="3"/>
                  <a:endCxn id="156" idx="1"/>
                </p:cNvCxnSpPr>
                <p:nvPr/>
              </p:nvCxnSpPr>
              <p:spPr>
                <a:xfrm>
                  <a:off x="3994188" y="2655273"/>
                  <a:ext cx="6413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箭头连接符 146">
                  <a:extLst>
                    <a:ext uri="{FF2B5EF4-FFF2-40B4-BE49-F238E27FC236}">
                      <a16:creationId xmlns:a16="http://schemas.microsoft.com/office/drawing/2014/main" id="{D4788EA8-C81F-6547-9099-1A5FA28A80B9}"/>
                    </a:ext>
                  </a:extLst>
                </p:cNvPr>
                <p:cNvCxnSpPr>
                  <a:cxnSpLocks/>
                  <a:endCxn id="139" idx="1"/>
                </p:cNvCxnSpPr>
                <p:nvPr/>
              </p:nvCxnSpPr>
              <p:spPr>
                <a:xfrm>
                  <a:off x="2959100" y="3605768"/>
                  <a:ext cx="5588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线箭头连接符 147">
                  <a:extLst>
                    <a:ext uri="{FF2B5EF4-FFF2-40B4-BE49-F238E27FC236}">
                      <a16:creationId xmlns:a16="http://schemas.microsoft.com/office/drawing/2014/main" id="{503AB519-C72A-C84B-9E74-75233D65B357}"/>
                    </a:ext>
                  </a:extLst>
                </p:cNvPr>
                <p:cNvCxnSpPr>
                  <a:cxnSpLocks/>
                  <a:stCxn id="139" idx="3"/>
                  <a:endCxn id="152" idx="1"/>
                </p:cNvCxnSpPr>
                <p:nvPr/>
              </p:nvCxnSpPr>
              <p:spPr>
                <a:xfrm>
                  <a:off x="3981488" y="3605768"/>
                  <a:ext cx="6667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002CFE2-E4C7-0D4C-AA4B-26B890E0033B}"/>
                </a:ext>
              </a:extLst>
            </p:cNvPr>
            <p:cNvGrpSpPr/>
            <p:nvPr/>
          </p:nvGrpSpPr>
          <p:grpSpPr>
            <a:xfrm>
              <a:off x="615950" y="864572"/>
              <a:ext cx="4572000" cy="2794000"/>
              <a:chOff x="1651000" y="1181100"/>
              <a:chExt cx="4572000" cy="2794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7059A5A-CEB0-5546-A6EE-17CFEBFE4E57}"/>
                  </a:ext>
                </a:extLst>
              </p:cNvPr>
              <p:cNvSpPr/>
              <p:nvPr/>
            </p:nvSpPr>
            <p:spPr>
              <a:xfrm>
                <a:off x="1651000" y="1181100"/>
                <a:ext cx="4572000" cy="2794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70075A7-EC68-964E-85C6-1D4733DADD41}"/>
                  </a:ext>
                </a:extLst>
              </p:cNvPr>
              <p:cNvGrpSpPr/>
              <p:nvPr/>
            </p:nvGrpSpPr>
            <p:grpSpPr>
              <a:xfrm>
                <a:off x="1778000" y="1285954"/>
                <a:ext cx="4330700" cy="2587546"/>
                <a:chOff x="1778000" y="1285954"/>
                <a:chExt cx="4330700" cy="2587546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D4D46C0-82D5-5649-8B00-131D5E990E40}"/>
                    </a:ext>
                  </a:extLst>
                </p:cNvPr>
                <p:cNvSpPr/>
                <p:nvPr/>
              </p:nvSpPr>
              <p:spPr>
                <a:xfrm>
                  <a:off x="1778000" y="1447800"/>
                  <a:ext cx="1181100" cy="2425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Document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C869385-C05A-9C46-96AE-DF17EF9249E2}"/>
                    </a:ext>
                  </a:extLst>
                </p:cNvPr>
                <p:cNvSpPr txBox="1"/>
                <p:nvPr/>
              </p:nvSpPr>
              <p:spPr>
                <a:xfrm>
                  <a:off x="3530600" y="1537493"/>
                  <a:ext cx="4635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hint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4656511-8B88-5041-9FAA-031840F1F32D}"/>
                    </a:ext>
                  </a:extLst>
                </p:cNvPr>
                <p:cNvSpPr txBox="1"/>
                <p:nvPr/>
              </p:nvSpPr>
              <p:spPr>
                <a:xfrm>
                  <a:off x="3530600" y="2501384"/>
                  <a:ext cx="4635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hint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7BFAA1A-BC94-0046-AE4D-9AE7D4251B71}"/>
                    </a:ext>
                  </a:extLst>
                </p:cNvPr>
                <p:cNvSpPr txBox="1"/>
                <p:nvPr/>
              </p:nvSpPr>
              <p:spPr>
                <a:xfrm>
                  <a:off x="3517900" y="3451879"/>
                  <a:ext cx="4635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hint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43DFC17-4D71-404E-9ADF-373F0867FB31}"/>
                    </a:ext>
                  </a:extLst>
                </p:cNvPr>
                <p:cNvGrpSpPr/>
                <p:nvPr/>
              </p:nvGrpSpPr>
              <p:grpSpPr>
                <a:xfrm>
                  <a:off x="4597400" y="1285954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9E7EFCDF-0513-7C48-A1DE-D79F13BA6E5A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38D2F681-7F92-8D48-B8C0-0C6DBE195AA4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E4015CE-E701-D449-841C-45F4408D4100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4ECAF6F-A108-1C44-9E63-FC0D4500BF58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7497A0BF-6972-0A4D-BCE1-0D53E0D5DBD5}"/>
                    </a:ext>
                  </a:extLst>
                </p:cNvPr>
                <p:cNvGrpSpPr/>
                <p:nvPr/>
              </p:nvGrpSpPr>
              <p:grpSpPr>
                <a:xfrm>
                  <a:off x="4635500" y="2259052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ED367746-1C88-4B4C-BA77-EB89FE52DB90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BAEF65F5-5795-3140-BBA0-FD13E4425923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EAF9D1F1-0A7C-1D40-AFA8-EB76B1D4D78C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5214045-5D18-AC42-86BE-2EE30F374E24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4FF82BFB-286C-7140-9C19-119D05B3164F}"/>
                    </a:ext>
                  </a:extLst>
                </p:cNvPr>
                <p:cNvGrpSpPr/>
                <p:nvPr/>
              </p:nvGrpSpPr>
              <p:grpSpPr>
                <a:xfrm>
                  <a:off x="4648200" y="3204170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1F5ABB36-6A7B-674A-A0C7-EA841944D835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55EF7C85-ED38-8848-BC19-E7C3066A7D68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D3A04D38-D226-9D40-8923-38BE6701A0EA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EC599092-0A9C-7244-BCCE-F45087225D4C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0F0AF938-B240-8D4E-8912-0DD2BB0779F6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 flipV="1">
                  <a:off x="2962797" y="1691382"/>
                  <a:ext cx="5678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>
                  <a:extLst>
                    <a:ext uri="{FF2B5EF4-FFF2-40B4-BE49-F238E27FC236}">
                      <a16:creationId xmlns:a16="http://schemas.microsoft.com/office/drawing/2014/main" id="{F8AF1F29-0069-694A-A42A-55562E3C32C9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3994188" y="1687552"/>
                  <a:ext cx="603212" cy="38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>
                  <a:extLst>
                    <a:ext uri="{FF2B5EF4-FFF2-40B4-BE49-F238E27FC236}">
                      <a16:creationId xmlns:a16="http://schemas.microsoft.com/office/drawing/2014/main" id="{679CF81B-DF32-214A-B1A1-4F58E79056EF}"/>
                    </a:ext>
                  </a:extLst>
                </p:cNvPr>
                <p:cNvCxnSpPr>
                  <a:cxnSpLocks/>
                  <a:stCxn id="3" idx="3"/>
                  <a:endCxn id="5" idx="1"/>
                </p:cNvCxnSpPr>
                <p:nvPr/>
              </p:nvCxnSpPr>
              <p:spPr>
                <a:xfrm flipV="1">
                  <a:off x="2959100" y="2655273"/>
                  <a:ext cx="571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6D57B3F4-3EE0-9E41-B188-750610AD569F}"/>
                    </a:ext>
                  </a:extLst>
                </p:cNvPr>
                <p:cNvCxnSpPr>
                  <a:cxnSpLocks/>
                  <a:stCxn id="5" idx="3"/>
                  <a:endCxn id="16" idx="1"/>
                </p:cNvCxnSpPr>
                <p:nvPr/>
              </p:nvCxnSpPr>
              <p:spPr>
                <a:xfrm>
                  <a:off x="3994188" y="2655273"/>
                  <a:ext cx="6413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BDD8BC55-C17E-D64E-89AF-B023A2785C73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>
                <a:xfrm>
                  <a:off x="2959100" y="3605768"/>
                  <a:ext cx="5588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0753B978-A936-1F47-9E30-BF49C0879ECC}"/>
                    </a:ext>
                  </a:extLst>
                </p:cNvPr>
                <p:cNvCxnSpPr>
                  <a:cxnSpLocks/>
                  <a:stCxn id="6" idx="3"/>
                  <a:endCxn id="21" idx="1"/>
                </p:cNvCxnSpPr>
                <p:nvPr/>
              </p:nvCxnSpPr>
              <p:spPr>
                <a:xfrm>
                  <a:off x="3981488" y="3605768"/>
                  <a:ext cx="6667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CE87B1E-2E46-C84C-90A7-B58858C96F73}"/>
                </a:ext>
              </a:extLst>
            </p:cNvPr>
            <p:cNvGrpSpPr/>
            <p:nvPr/>
          </p:nvGrpSpPr>
          <p:grpSpPr>
            <a:xfrm>
              <a:off x="514350" y="965656"/>
              <a:ext cx="4572000" cy="2794000"/>
              <a:chOff x="1651000" y="1181100"/>
              <a:chExt cx="4572000" cy="2794000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DD5BDE-75D0-F742-8CEC-8EE2873CA8A7}"/>
                  </a:ext>
                </a:extLst>
              </p:cNvPr>
              <p:cNvSpPr/>
              <p:nvPr/>
            </p:nvSpPr>
            <p:spPr>
              <a:xfrm>
                <a:off x="1651000" y="1181100"/>
                <a:ext cx="4572000" cy="2794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E1B5EA1A-1955-4947-BF8F-0DA3D541BA68}"/>
                  </a:ext>
                </a:extLst>
              </p:cNvPr>
              <p:cNvGrpSpPr/>
              <p:nvPr/>
            </p:nvGrpSpPr>
            <p:grpSpPr>
              <a:xfrm>
                <a:off x="1778000" y="1285954"/>
                <a:ext cx="4330700" cy="2587546"/>
                <a:chOff x="1778000" y="1285954"/>
                <a:chExt cx="4330700" cy="2587546"/>
              </a:xfrm>
            </p:grpSpPr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74737069-8F8A-1245-ADB2-ED1EE7E51FC8}"/>
                    </a:ext>
                  </a:extLst>
                </p:cNvPr>
                <p:cNvSpPr/>
                <p:nvPr/>
              </p:nvSpPr>
              <p:spPr>
                <a:xfrm>
                  <a:off x="1778000" y="1447800"/>
                  <a:ext cx="1181100" cy="2425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Document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5345A84-3072-EF41-BA4C-3A82F52191C6}"/>
                    </a:ext>
                  </a:extLst>
                </p:cNvPr>
                <p:cNvSpPr txBox="1"/>
                <p:nvPr/>
              </p:nvSpPr>
              <p:spPr>
                <a:xfrm>
                  <a:off x="3530600" y="1537493"/>
                  <a:ext cx="81945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Aspect</a:t>
                  </a:r>
                  <a:r>
                    <a:rPr kumimoji="1" lang="zh-CN" altLang="en-US" sz="1400" dirty="0">
                      <a:latin typeface="Times" pitchFamily="2" charset="0"/>
                    </a:rPr>
                    <a:t> </a:t>
                  </a:r>
                  <a:r>
                    <a:rPr kumimoji="1" lang="en-US" altLang="zh-CN" sz="1400" dirty="0">
                      <a:latin typeface="Times" pitchFamily="2" charset="0"/>
                    </a:rPr>
                    <a:t>1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6B734C79-781A-894C-98A7-7BA54728EA32}"/>
                    </a:ext>
                  </a:extLst>
                </p:cNvPr>
                <p:cNvSpPr txBox="1"/>
                <p:nvPr/>
              </p:nvSpPr>
              <p:spPr>
                <a:xfrm>
                  <a:off x="3530600" y="2501384"/>
                  <a:ext cx="81945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Aspect</a:t>
                  </a:r>
                  <a:r>
                    <a:rPr kumimoji="1" lang="zh-CN" altLang="en-US" sz="1400" dirty="0">
                      <a:latin typeface="Times" pitchFamily="2" charset="0"/>
                    </a:rPr>
                    <a:t> </a:t>
                  </a:r>
                  <a:r>
                    <a:rPr kumimoji="1" lang="en-US" altLang="zh-CN" sz="1400" dirty="0">
                      <a:latin typeface="Times" pitchFamily="2" charset="0"/>
                    </a:rPr>
                    <a:t>2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18C4104B-98E2-6A43-A8B3-0E2AFEE3C4BC}"/>
                    </a:ext>
                  </a:extLst>
                </p:cNvPr>
                <p:cNvSpPr txBox="1"/>
                <p:nvPr/>
              </p:nvSpPr>
              <p:spPr>
                <a:xfrm>
                  <a:off x="3517900" y="3451879"/>
                  <a:ext cx="81945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" pitchFamily="2" charset="0"/>
                    </a:rPr>
                    <a:t>Aspect</a:t>
                  </a:r>
                  <a:r>
                    <a:rPr kumimoji="1" lang="zh-CN" altLang="en-US" sz="1400" dirty="0">
                      <a:latin typeface="Times" pitchFamily="2" charset="0"/>
                    </a:rPr>
                    <a:t> </a:t>
                  </a:r>
                  <a:r>
                    <a:rPr kumimoji="1" lang="en-US" altLang="zh-CN" sz="1400" dirty="0">
                      <a:latin typeface="Times" pitchFamily="2" charset="0"/>
                    </a:rPr>
                    <a:t>3</a:t>
                  </a:r>
                  <a:endParaRPr kumimoji="1" lang="zh-CN" altLang="en-US" sz="1400" dirty="0">
                    <a:latin typeface="Times" pitchFamily="2" charset="0"/>
                  </a:endParaRPr>
                </a:p>
              </p:txBody>
            </p:sp>
            <p:grpSp>
              <p:nvGrpSpPr>
                <p:cNvPr id="168" name="组合 167">
                  <a:extLst>
                    <a:ext uri="{FF2B5EF4-FFF2-40B4-BE49-F238E27FC236}">
                      <a16:creationId xmlns:a16="http://schemas.microsoft.com/office/drawing/2014/main" id="{0FF55310-D7D4-8E4B-86A2-E54155CC9DF5}"/>
                    </a:ext>
                  </a:extLst>
                </p:cNvPr>
                <p:cNvGrpSpPr/>
                <p:nvPr/>
              </p:nvGrpSpPr>
              <p:grpSpPr>
                <a:xfrm>
                  <a:off x="4597400" y="1285954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FA6ED042-8B5D-5643-B42C-CFE032606ECC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AA3A9531-F11C-E447-AEE3-DA5B29F5FA37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1AAFCFC7-ED91-D64B-BDE2-9A45EDFA61D7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9F112222-DABA-AF4E-BC7A-6B47086FDC8B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D470D4B8-D441-5541-8FD5-B3B571956472}"/>
                    </a:ext>
                  </a:extLst>
                </p:cNvPr>
                <p:cNvGrpSpPr/>
                <p:nvPr/>
              </p:nvGrpSpPr>
              <p:grpSpPr>
                <a:xfrm>
                  <a:off x="4635500" y="2259052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BB92F992-137D-704A-80F7-E62EDFA90D71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9805B35F-DC92-7A48-AFCC-3BF91911B032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9D714097-88E0-6042-B525-578960EEEFF8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ABBCA9BB-D8FF-4B43-9A84-AA20D3269941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8283CDD7-855E-C44C-A125-75BA304B2E02}"/>
                    </a:ext>
                  </a:extLst>
                </p:cNvPr>
                <p:cNvGrpSpPr/>
                <p:nvPr/>
              </p:nvGrpSpPr>
              <p:grpSpPr>
                <a:xfrm>
                  <a:off x="4648200" y="3204170"/>
                  <a:ext cx="1460500" cy="586264"/>
                  <a:chOff x="4436475" y="1275834"/>
                  <a:chExt cx="1460500" cy="586264"/>
                </a:xfrm>
              </p:grpSpPr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335DDA9D-42EB-A140-BEB8-33E1B5D62405}"/>
                      </a:ext>
                    </a:extLst>
                  </p:cNvPr>
                  <p:cNvSpPr/>
                  <p:nvPr/>
                </p:nvSpPr>
                <p:spPr>
                  <a:xfrm>
                    <a:off x="4715875" y="1275834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5AEEE9A3-EC7D-1141-89E1-7D3E6DB77804}"/>
                      </a:ext>
                    </a:extLst>
                  </p:cNvPr>
                  <p:cNvSpPr/>
                  <p:nvPr/>
                </p:nvSpPr>
                <p:spPr>
                  <a:xfrm>
                    <a:off x="4626975" y="13462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EE5D9504-51CF-7942-88EA-A802D4B85A66}"/>
                      </a:ext>
                    </a:extLst>
                  </p:cNvPr>
                  <p:cNvSpPr/>
                  <p:nvPr/>
                </p:nvSpPr>
                <p:spPr>
                  <a:xfrm>
                    <a:off x="4525375" y="1422400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007ED424-A8E4-B74D-B087-362A8011804D}"/>
                      </a:ext>
                    </a:extLst>
                  </p:cNvPr>
                  <p:cNvSpPr/>
                  <p:nvPr/>
                </p:nvSpPr>
                <p:spPr>
                  <a:xfrm>
                    <a:off x="4436475" y="1492766"/>
                    <a:ext cx="11811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QA</a:t>
                    </a:r>
                    <a:r>
                      <a:rPr kumimoji="1" lang="zh-CN" altLang="en-US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pair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</p:grpSp>
            <p:cxnSp>
              <p:nvCxnSpPr>
                <p:cNvPr id="171" name="直线箭头连接符 170">
                  <a:extLst>
                    <a:ext uri="{FF2B5EF4-FFF2-40B4-BE49-F238E27FC236}">
                      <a16:creationId xmlns:a16="http://schemas.microsoft.com/office/drawing/2014/main" id="{205F7548-2888-AB45-8C56-304C72E839B3}"/>
                    </a:ext>
                  </a:extLst>
                </p:cNvPr>
                <p:cNvCxnSpPr>
                  <a:cxnSpLocks/>
                  <a:endCxn id="165" idx="1"/>
                </p:cNvCxnSpPr>
                <p:nvPr/>
              </p:nvCxnSpPr>
              <p:spPr>
                <a:xfrm>
                  <a:off x="2962797" y="1691382"/>
                  <a:ext cx="5678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线箭头连接符 171">
                  <a:extLst>
                    <a:ext uri="{FF2B5EF4-FFF2-40B4-BE49-F238E27FC236}">
                      <a16:creationId xmlns:a16="http://schemas.microsoft.com/office/drawing/2014/main" id="{A2E7C70D-5B6F-054D-AD64-EBA8EFBC2F09}"/>
                    </a:ext>
                  </a:extLst>
                </p:cNvPr>
                <p:cNvCxnSpPr>
                  <a:cxnSpLocks/>
                  <a:stCxn id="165" idx="3"/>
                  <a:endCxn id="188" idx="1"/>
                </p:cNvCxnSpPr>
                <p:nvPr/>
              </p:nvCxnSpPr>
              <p:spPr>
                <a:xfrm flipV="1">
                  <a:off x="4350055" y="1687552"/>
                  <a:ext cx="247345" cy="38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线箭头连接符 172">
                  <a:extLst>
                    <a:ext uri="{FF2B5EF4-FFF2-40B4-BE49-F238E27FC236}">
                      <a16:creationId xmlns:a16="http://schemas.microsoft.com/office/drawing/2014/main" id="{46D2EE9A-CEC6-634A-A43E-AC384406AAD9}"/>
                    </a:ext>
                  </a:extLst>
                </p:cNvPr>
                <p:cNvCxnSpPr>
                  <a:cxnSpLocks/>
                  <a:stCxn id="164" idx="3"/>
                  <a:endCxn id="166" idx="1"/>
                </p:cNvCxnSpPr>
                <p:nvPr/>
              </p:nvCxnSpPr>
              <p:spPr>
                <a:xfrm flipV="1">
                  <a:off x="2959100" y="2655273"/>
                  <a:ext cx="571500" cy="5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线箭头连接符 173">
                  <a:extLst>
                    <a:ext uri="{FF2B5EF4-FFF2-40B4-BE49-F238E27FC236}">
                      <a16:creationId xmlns:a16="http://schemas.microsoft.com/office/drawing/2014/main" id="{D61C88A5-6A06-7C44-8608-5AED5D482A61}"/>
                    </a:ext>
                  </a:extLst>
                </p:cNvPr>
                <p:cNvCxnSpPr>
                  <a:cxnSpLocks/>
                  <a:stCxn id="166" idx="3"/>
                  <a:endCxn id="184" idx="1"/>
                </p:cNvCxnSpPr>
                <p:nvPr/>
              </p:nvCxnSpPr>
              <p:spPr>
                <a:xfrm>
                  <a:off x="4350055" y="2655273"/>
                  <a:ext cx="285445" cy="5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线箭头连接符 174">
                  <a:extLst>
                    <a:ext uri="{FF2B5EF4-FFF2-40B4-BE49-F238E27FC236}">
                      <a16:creationId xmlns:a16="http://schemas.microsoft.com/office/drawing/2014/main" id="{48EDF3FA-810D-3940-AFAA-E1C4D06BB105}"/>
                    </a:ext>
                  </a:extLst>
                </p:cNvPr>
                <p:cNvCxnSpPr>
                  <a:cxnSpLocks/>
                  <a:endCxn id="167" idx="1"/>
                </p:cNvCxnSpPr>
                <p:nvPr/>
              </p:nvCxnSpPr>
              <p:spPr>
                <a:xfrm>
                  <a:off x="2959100" y="3605768"/>
                  <a:ext cx="5588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线箭头连接符 175">
                  <a:extLst>
                    <a:ext uri="{FF2B5EF4-FFF2-40B4-BE49-F238E27FC236}">
                      <a16:creationId xmlns:a16="http://schemas.microsoft.com/office/drawing/2014/main" id="{0081B90C-7847-4D49-B578-B6455817B3DB}"/>
                    </a:ext>
                  </a:extLst>
                </p:cNvPr>
                <p:cNvCxnSpPr>
                  <a:cxnSpLocks/>
                  <a:stCxn id="167" idx="3"/>
                  <a:endCxn id="180" idx="1"/>
                </p:cNvCxnSpPr>
                <p:nvPr/>
              </p:nvCxnSpPr>
              <p:spPr>
                <a:xfrm>
                  <a:off x="4337355" y="3605768"/>
                  <a:ext cx="31084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697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E8D4DBB-906D-5B4B-997F-2743E3E1479A}"/>
              </a:ext>
            </a:extLst>
          </p:cNvPr>
          <p:cNvGrpSpPr/>
          <p:nvPr/>
        </p:nvGrpSpPr>
        <p:grpSpPr>
          <a:xfrm>
            <a:off x="247064" y="923986"/>
            <a:ext cx="7372876" cy="4017970"/>
            <a:chOff x="247064" y="923986"/>
            <a:chExt cx="7372876" cy="401797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13656FF-7F19-1B40-A65C-7D1832F0B9B8}"/>
                </a:ext>
              </a:extLst>
            </p:cNvPr>
            <p:cNvGrpSpPr/>
            <p:nvPr/>
          </p:nvGrpSpPr>
          <p:grpSpPr>
            <a:xfrm>
              <a:off x="247064" y="923986"/>
              <a:ext cx="7372876" cy="4017970"/>
              <a:chOff x="247064" y="923986"/>
              <a:chExt cx="7372876" cy="4017970"/>
            </a:xfrm>
          </p:grpSpPr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63782412-D331-634B-8EC4-38BF447B81ED}"/>
                  </a:ext>
                </a:extLst>
              </p:cNvPr>
              <p:cNvSpPr/>
              <p:nvPr/>
            </p:nvSpPr>
            <p:spPr>
              <a:xfrm>
                <a:off x="1191126" y="1708486"/>
                <a:ext cx="1143000" cy="61361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Document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1C4A5E6A-677C-1440-BD8C-F08262B3588A}"/>
                  </a:ext>
                </a:extLst>
              </p:cNvPr>
              <p:cNvSpPr/>
              <p:nvPr/>
            </p:nvSpPr>
            <p:spPr>
              <a:xfrm>
                <a:off x="2777650" y="1479882"/>
                <a:ext cx="1080000" cy="108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Paragraph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Retrieval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137DCA4-C259-1944-83FA-4FE4DC59C144}"/>
                  </a:ext>
                </a:extLst>
              </p:cNvPr>
              <p:cNvGrpSpPr/>
              <p:nvPr/>
            </p:nvGrpSpPr>
            <p:grpSpPr>
              <a:xfrm>
                <a:off x="4170496" y="1082862"/>
                <a:ext cx="1349363" cy="1870901"/>
                <a:chOff x="4770701" y="926432"/>
                <a:chExt cx="1349363" cy="187090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3EB475A-2AEF-2E4E-9289-92ED10FC2C67}"/>
                    </a:ext>
                  </a:extLst>
                </p:cNvPr>
                <p:cNvSpPr/>
                <p:nvPr/>
              </p:nvSpPr>
              <p:spPr>
                <a:xfrm>
                  <a:off x="4770701" y="926432"/>
                  <a:ext cx="1349363" cy="18709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>
                  <a:extLst>
                    <a:ext uri="{FF2B5EF4-FFF2-40B4-BE49-F238E27FC236}">
                      <a16:creationId xmlns:a16="http://schemas.microsoft.com/office/drawing/2014/main" id="{19389140-32AE-5947-A6C5-0BD81BFE5CD1}"/>
                    </a:ext>
                  </a:extLst>
                </p:cNvPr>
                <p:cNvSpPr/>
                <p:nvPr/>
              </p:nvSpPr>
              <p:spPr>
                <a:xfrm>
                  <a:off x="4878805" y="1016668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Paragraph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7" name="圆角矩形 6">
                  <a:extLst>
                    <a:ext uri="{FF2B5EF4-FFF2-40B4-BE49-F238E27FC236}">
                      <a16:creationId xmlns:a16="http://schemas.microsoft.com/office/drawing/2014/main" id="{B21DA6FC-7530-CB40-A008-8C6EB5B600EF}"/>
                    </a:ext>
                  </a:extLst>
                </p:cNvPr>
                <p:cNvSpPr/>
                <p:nvPr/>
              </p:nvSpPr>
              <p:spPr>
                <a:xfrm>
                  <a:off x="4873882" y="1419637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Paragraph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168EEB0D-0B67-8E4C-8B43-FA1B8C16C360}"/>
                    </a:ext>
                  </a:extLst>
                </p:cNvPr>
                <p:cNvSpPr/>
                <p:nvPr/>
              </p:nvSpPr>
              <p:spPr>
                <a:xfrm>
                  <a:off x="4876323" y="1816766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Paragraph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EEFA0081-EB5A-744D-88CA-73409E8AB795}"/>
                    </a:ext>
                  </a:extLst>
                </p:cNvPr>
                <p:cNvSpPr/>
                <p:nvPr/>
              </p:nvSpPr>
              <p:spPr>
                <a:xfrm>
                  <a:off x="4878805" y="2443442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Paragraph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440D932-ABFE-644D-89A0-BBF22F476082}"/>
                    </a:ext>
                  </a:extLst>
                </p:cNvPr>
                <p:cNvSpPr txBox="1"/>
                <p:nvPr/>
              </p:nvSpPr>
              <p:spPr>
                <a:xfrm rot="5400000">
                  <a:off x="5295055" y="208817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>
                      <a:latin typeface="Times" pitchFamily="2" charset="0"/>
                    </a:rPr>
                    <a:t>…</a:t>
                  </a:r>
                  <a:endParaRPr kumimoji="1" lang="zh-CN" altLang="en-US" dirty="0">
                    <a:latin typeface="Times" pitchFamily="2" charset="0"/>
                  </a:endParaRPr>
                </a:p>
              </p:txBody>
            </p:sp>
          </p:grpSp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09BBA26E-8465-2F41-93FC-DFDC38293BE5}"/>
                  </a:ext>
                </a:extLst>
              </p:cNvPr>
              <p:cNvSpPr/>
              <p:nvPr/>
            </p:nvSpPr>
            <p:spPr>
              <a:xfrm>
                <a:off x="1680020" y="3544708"/>
                <a:ext cx="1080000" cy="108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Answer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Span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Extraction</a:t>
                </a:r>
              </a:p>
            </p:txBody>
          </p:sp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369CD5E0-AEB3-E349-A1DE-C6F5D334555E}"/>
                  </a:ext>
                </a:extLst>
              </p:cNvPr>
              <p:cNvSpPr/>
              <p:nvPr/>
            </p:nvSpPr>
            <p:spPr>
              <a:xfrm>
                <a:off x="247064" y="3937320"/>
                <a:ext cx="1143000" cy="294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Paragraph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BE82D6F-E9D2-F942-8FF7-27D10787E0F9}"/>
                  </a:ext>
                </a:extLst>
              </p:cNvPr>
              <p:cNvGrpSpPr/>
              <p:nvPr/>
            </p:nvGrpSpPr>
            <p:grpSpPr>
              <a:xfrm>
                <a:off x="3122545" y="3224440"/>
                <a:ext cx="1349363" cy="1714501"/>
                <a:chOff x="4770701" y="926432"/>
                <a:chExt cx="1349363" cy="1714501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8F9F991-BF9F-5D43-84ED-915BCE4E7E59}"/>
                    </a:ext>
                  </a:extLst>
                </p:cNvPr>
                <p:cNvSpPr/>
                <p:nvPr/>
              </p:nvSpPr>
              <p:spPr>
                <a:xfrm>
                  <a:off x="4770701" y="926432"/>
                  <a:ext cx="1349363" cy="17145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>
                  <a:extLst>
                    <a:ext uri="{FF2B5EF4-FFF2-40B4-BE49-F238E27FC236}">
                      <a16:creationId xmlns:a16="http://schemas.microsoft.com/office/drawing/2014/main" id="{479E2AAB-5B22-D644-B2DE-3C07CED321D9}"/>
                    </a:ext>
                  </a:extLst>
                </p:cNvPr>
                <p:cNvSpPr/>
                <p:nvPr/>
              </p:nvSpPr>
              <p:spPr>
                <a:xfrm>
                  <a:off x="4878805" y="1016668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8" name="圆角矩形 17">
                  <a:extLst>
                    <a:ext uri="{FF2B5EF4-FFF2-40B4-BE49-F238E27FC236}">
                      <a16:creationId xmlns:a16="http://schemas.microsoft.com/office/drawing/2014/main" id="{FA415DC4-0081-024F-8C5D-860F49809DAA}"/>
                    </a:ext>
                  </a:extLst>
                </p:cNvPr>
                <p:cNvSpPr/>
                <p:nvPr/>
              </p:nvSpPr>
              <p:spPr>
                <a:xfrm>
                  <a:off x="4878805" y="136858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9" name="圆角矩形 18">
                  <a:extLst>
                    <a:ext uri="{FF2B5EF4-FFF2-40B4-BE49-F238E27FC236}">
                      <a16:creationId xmlns:a16="http://schemas.microsoft.com/office/drawing/2014/main" id="{DB0AAE7F-92F2-3D4B-AC72-235269DDD8DC}"/>
                    </a:ext>
                  </a:extLst>
                </p:cNvPr>
                <p:cNvSpPr/>
                <p:nvPr/>
              </p:nvSpPr>
              <p:spPr>
                <a:xfrm>
                  <a:off x="4878805" y="1708480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0" name="圆角矩形 19">
                  <a:extLst>
                    <a:ext uri="{FF2B5EF4-FFF2-40B4-BE49-F238E27FC236}">
                      <a16:creationId xmlns:a16="http://schemas.microsoft.com/office/drawing/2014/main" id="{9F77E287-C8FC-CA46-ABFD-19105F6E4166}"/>
                    </a:ext>
                  </a:extLst>
                </p:cNvPr>
                <p:cNvSpPr/>
                <p:nvPr/>
              </p:nvSpPr>
              <p:spPr>
                <a:xfrm>
                  <a:off x="4878805" y="226192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6D1CC74-0AED-F740-A2AB-CEC9C5CABAA9}"/>
                    </a:ext>
                  </a:extLst>
                </p:cNvPr>
                <p:cNvSpPr txBox="1"/>
                <p:nvPr/>
              </p:nvSpPr>
              <p:spPr>
                <a:xfrm rot="5400000">
                  <a:off x="5343193" y="197604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" pitchFamily="2" charset="0"/>
                    </a:rPr>
                    <a:t>…</a:t>
                  </a:r>
                  <a:endParaRPr kumimoji="1" lang="zh-CN" altLang="en-US" sz="1200" dirty="0">
                    <a:latin typeface="Times" pitchFamily="2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42FA35E-7002-4949-A642-0E32F08910B5}"/>
                  </a:ext>
                </a:extLst>
              </p:cNvPr>
              <p:cNvGrpSpPr/>
              <p:nvPr/>
            </p:nvGrpSpPr>
            <p:grpSpPr>
              <a:xfrm>
                <a:off x="6270577" y="3227455"/>
                <a:ext cx="1349363" cy="1714501"/>
                <a:chOff x="4770701" y="926432"/>
                <a:chExt cx="1349363" cy="1714501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B9630B07-19F4-A349-98CA-9C93795C3449}"/>
                    </a:ext>
                  </a:extLst>
                </p:cNvPr>
                <p:cNvSpPr/>
                <p:nvPr/>
              </p:nvSpPr>
              <p:spPr>
                <a:xfrm>
                  <a:off x="4770701" y="926432"/>
                  <a:ext cx="1349363" cy="17145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圆角矩形 32">
                  <a:extLst>
                    <a:ext uri="{FF2B5EF4-FFF2-40B4-BE49-F238E27FC236}">
                      <a16:creationId xmlns:a16="http://schemas.microsoft.com/office/drawing/2014/main" id="{19236D15-0DEE-3D4B-9D2D-433B3EEEB0D1}"/>
                    </a:ext>
                  </a:extLst>
                </p:cNvPr>
                <p:cNvSpPr/>
                <p:nvPr/>
              </p:nvSpPr>
              <p:spPr>
                <a:xfrm>
                  <a:off x="4878805" y="1016668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34" name="圆角矩形 33">
                  <a:extLst>
                    <a:ext uri="{FF2B5EF4-FFF2-40B4-BE49-F238E27FC236}">
                      <a16:creationId xmlns:a16="http://schemas.microsoft.com/office/drawing/2014/main" id="{57A9B09D-C85C-BD42-89F7-6FE4D8E5CB49}"/>
                    </a:ext>
                  </a:extLst>
                </p:cNvPr>
                <p:cNvSpPr/>
                <p:nvPr/>
              </p:nvSpPr>
              <p:spPr>
                <a:xfrm>
                  <a:off x="4878805" y="136858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35" name="圆角矩形 34">
                  <a:extLst>
                    <a:ext uri="{FF2B5EF4-FFF2-40B4-BE49-F238E27FC236}">
                      <a16:creationId xmlns:a16="http://schemas.microsoft.com/office/drawing/2014/main" id="{B8AF07FF-0A46-E04C-B666-6C75F1230C76}"/>
                    </a:ext>
                  </a:extLst>
                </p:cNvPr>
                <p:cNvSpPr/>
                <p:nvPr/>
              </p:nvSpPr>
              <p:spPr>
                <a:xfrm>
                  <a:off x="4878805" y="1708480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36" name="圆角矩形 35">
                  <a:extLst>
                    <a:ext uri="{FF2B5EF4-FFF2-40B4-BE49-F238E27FC236}">
                      <a16:creationId xmlns:a16="http://schemas.microsoft.com/office/drawing/2014/main" id="{387EECF3-0798-3C4B-B66D-0E02D84E653A}"/>
                    </a:ext>
                  </a:extLst>
                </p:cNvPr>
                <p:cNvSpPr/>
                <p:nvPr/>
              </p:nvSpPr>
              <p:spPr>
                <a:xfrm>
                  <a:off x="4878805" y="226192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E7C2CA7-9611-0B4F-A94D-5B2921BA5354}"/>
                    </a:ext>
                  </a:extLst>
                </p:cNvPr>
                <p:cNvSpPr txBox="1"/>
                <p:nvPr/>
              </p:nvSpPr>
              <p:spPr>
                <a:xfrm rot="5400000">
                  <a:off x="5343193" y="197604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" pitchFamily="2" charset="0"/>
                    </a:rPr>
                    <a:t>…</a:t>
                  </a:r>
                  <a:endParaRPr kumimoji="1" lang="zh-CN" altLang="en-US" sz="1200" dirty="0">
                    <a:latin typeface="Times" pitchFamily="2" charset="0"/>
                  </a:endParaRPr>
                </a:p>
              </p:txBody>
            </p:sp>
          </p:grp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00B77E49-5FA6-1244-8A6A-B7106DD0381B}"/>
                  </a:ext>
                </a:extLst>
              </p:cNvPr>
              <p:cNvSpPr/>
              <p:nvPr/>
            </p:nvSpPr>
            <p:spPr>
              <a:xfrm>
                <a:off x="4830179" y="3531174"/>
                <a:ext cx="1080000" cy="110706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Question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Generation</a:t>
                </a: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6BF2AAA-012E-C54D-A848-BA22E406F64F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2334126" y="2015292"/>
                <a:ext cx="443524" cy="45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CD9C1414-7FC7-0F42-AAE2-CF4FDB142795}"/>
                  </a:ext>
                </a:extLst>
              </p:cNvPr>
              <p:cNvCxnSpPr>
                <a:cxnSpLocks/>
                <a:stCxn id="14" idx="3"/>
                <a:endCxn id="13" idx="1"/>
              </p:cNvCxnSpPr>
              <p:nvPr/>
            </p:nvCxnSpPr>
            <p:spPr>
              <a:xfrm>
                <a:off x="1390064" y="4084708"/>
                <a:ext cx="28995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54084C85-BC20-FA45-9729-BBD7F9A586F3}"/>
                  </a:ext>
                </a:extLst>
              </p:cNvPr>
              <p:cNvCxnSpPr>
                <a:cxnSpLocks/>
                <a:stCxn id="3" idx="3"/>
                <a:endCxn id="5" idx="1"/>
              </p:cNvCxnSpPr>
              <p:nvPr/>
            </p:nvCxnSpPr>
            <p:spPr>
              <a:xfrm flipV="1">
                <a:off x="3857650" y="2018313"/>
                <a:ext cx="312846" cy="15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7C550FB3-4FAF-F041-8DD3-463E16566DD3}"/>
                  </a:ext>
                </a:extLst>
              </p:cNvPr>
              <p:cNvCxnSpPr>
                <a:cxnSpLocks/>
                <a:stCxn id="13" idx="3"/>
                <a:endCxn id="16" idx="1"/>
              </p:cNvCxnSpPr>
              <p:nvPr/>
            </p:nvCxnSpPr>
            <p:spPr>
              <a:xfrm flipV="1">
                <a:off x="2760020" y="4081691"/>
                <a:ext cx="362525" cy="3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213D5A3A-3B36-D14D-813A-D8B5F5537E0C}"/>
                  </a:ext>
                </a:extLst>
              </p:cNvPr>
              <p:cNvCxnSpPr>
                <a:cxnSpLocks/>
                <a:stCxn id="38" idx="3"/>
                <a:endCxn id="32" idx="1"/>
              </p:cNvCxnSpPr>
              <p:nvPr/>
            </p:nvCxnSpPr>
            <p:spPr>
              <a:xfrm flipV="1">
                <a:off x="5910179" y="4084706"/>
                <a:ext cx="36039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E5BA334-D106-3142-BC95-EE6D72617BEE}"/>
                  </a:ext>
                </a:extLst>
              </p:cNvPr>
              <p:cNvCxnSpPr>
                <a:cxnSpLocks/>
                <a:stCxn id="16" idx="3"/>
                <a:endCxn id="38" idx="1"/>
              </p:cNvCxnSpPr>
              <p:nvPr/>
            </p:nvCxnSpPr>
            <p:spPr>
              <a:xfrm>
                <a:off x="4471908" y="4081691"/>
                <a:ext cx="358271" cy="3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肘形连接符 56">
                <a:extLst>
                  <a:ext uri="{FF2B5EF4-FFF2-40B4-BE49-F238E27FC236}">
                    <a16:creationId xmlns:a16="http://schemas.microsoft.com/office/drawing/2014/main" id="{E9EF8B25-2063-9748-A238-846BDC10EBDC}"/>
                  </a:ext>
                </a:extLst>
              </p:cNvPr>
              <p:cNvCxnSpPr>
                <a:stCxn id="2" idx="2"/>
                <a:endCxn id="38" idx="0"/>
              </p:cNvCxnSpPr>
              <p:nvPr/>
            </p:nvCxnSpPr>
            <p:spPr>
              <a:xfrm rot="16200000" flipH="1">
                <a:off x="2961864" y="1122858"/>
                <a:ext cx="1209077" cy="3607553"/>
              </a:xfrm>
              <a:prstGeom prst="bentConnector3">
                <a:avLst>
                  <a:gd name="adj1" fmla="val 6393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3C27E90E-F350-054B-8F57-95A4F405D345}"/>
                  </a:ext>
                </a:extLst>
              </p:cNvPr>
              <p:cNvSpPr/>
              <p:nvPr/>
            </p:nvSpPr>
            <p:spPr>
              <a:xfrm>
                <a:off x="3051205" y="923986"/>
                <a:ext cx="532890" cy="34051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Hint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A54E9474-C655-314B-8E3C-E81C1B8B693B}"/>
                </a:ext>
              </a:extLst>
            </p:cNvPr>
            <p:cNvCxnSpPr>
              <a:cxnSpLocks/>
              <a:stCxn id="59" idx="2"/>
              <a:endCxn id="3" idx="0"/>
            </p:cNvCxnSpPr>
            <p:nvPr/>
          </p:nvCxnSpPr>
          <p:spPr>
            <a:xfrm>
              <a:off x="3317650" y="1264505"/>
              <a:ext cx="0" cy="21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49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5A6E71CD-DE7A-534C-8963-C25285C63842}"/>
              </a:ext>
            </a:extLst>
          </p:cNvPr>
          <p:cNvGrpSpPr/>
          <p:nvPr/>
        </p:nvGrpSpPr>
        <p:grpSpPr>
          <a:xfrm>
            <a:off x="324845" y="1443785"/>
            <a:ext cx="8361957" cy="3356809"/>
            <a:chOff x="324845" y="1443785"/>
            <a:chExt cx="8361957" cy="335680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C0DDE25-8D6D-4845-B038-1B4857AF62BF}"/>
                </a:ext>
              </a:extLst>
            </p:cNvPr>
            <p:cNvGrpSpPr/>
            <p:nvPr/>
          </p:nvGrpSpPr>
          <p:grpSpPr>
            <a:xfrm>
              <a:off x="324845" y="2558052"/>
              <a:ext cx="1349363" cy="1870901"/>
              <a:chOff x="4770701" y="926432"/>
              <a:chExt cx="1349363" cy="187090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E77A45B-2647-8343-B58D-6970CEB1A234}"/>
                  </a:ext>
                </a:extLst>
              </p:cNvPr>
              <p:cNvSpPr/>
              <p:nvPr/>
            </p:nvSpPr>
            <p:spPr>
              <a:xfrm>
                <a:off x="4770701" y="926432"/>
                <a:ext cx="1349363" cy="1870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B1B8E948-668D-9645-97F9-51D283EDEF6F}"/>
                  </a:ext>
                </a:extLst>
              </p:cNvPr>
              <p:cNvSpPr/>
              <p:nvPr/>
            </p:nvSpPr>
            <p:spPr>
              <a:xfrm>
                <a:off x="4878805" y="1016668"/>
                <a:ext cx="1143000" cy="2947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Paragraph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DE492716-5FDE-A74F-9A8A-DE02212A8C2D}"/>
                  </a:ext>
                </a:extLst>
              </p:cNvPr>
              <p:cNvSpPr/>
              <p:nvPr/>
            </p:nvSpPr>
            <p:spPr>
              <a:xfrm>
                <a:off x="4873882" y="1419637"/>
                <a:ext cx="1143000" cy="2947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Paragraph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2E29B95D-C3CB-FF45-8299-4B7C2D4578AE}"/>
                  </a:ext>
                </a:extLst>
              </p:cNvPr>
              <p:cNvSpPr/>
              <p:nvPr/>
            </p:nvSpPr>
            <p:spPr>
              <a:xfrm>
                <a:off x="4876323" y="1816766"/>
                <a:ext cx="1143000" cy="2947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Paragraph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B87F3A14-EFEB-E746-BCF2-D84403C94D87}"/>
                  </a:ext>
                </a:extLst>
              </p:cNvPr>
              <p:cNvSpPr/>
              <p:nvPr/>
            </p:nvSpPr>
            <p:spPr>
              <a:xfrm>
                <a:off x="4878805" y="2443442"/>
                <a:ext cx="1143000" cy="2947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Paragraph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6EA67F-48DC-A440-8E43-D65D12AA04FC}"/>
                  </a:ext>
                </a:extLst>
              </p:cNvPr>
              <p:cNvSpPr txBox="1"/>
              <p:nvPr/>
            </p:nvSpPr>
            <p:spPr>
              <a:xfrm rot="5400000">
                <a:off x="5295055" y="208817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…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3D9AD4D-9B3C-C948-8DFD-8F47D6E34D25}"/>
                </a:ext>
              </a:extLst>
            </p:cNvPr>
            <p:cNvGrpSpPr/>
            <p:nvPr/>
          </p:nvGrpSpPr>
          <p:grpSpPr>
            <a:xfrm>
              <a:off x="1837179" y="1443785"/>
              <a:ext cx="6849623" cy="3356809"/>
              <a:chOff x="1789051" y="1840833"/>
              <a:chExt cx="6849623" cy="3356809"/>
            </a:xfrm>
          </p:grpSpPr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978AB80-5D17-C74A-A03B-CFD829B2384C}"/>
                  </a:ext>
                </a:extLst>
              </p:cNvPr>
              <p:cNvSpPr/>
              <p:nvPr/>
            </p:nvSpPr>
            <p:spPr>
              <a:xfrm>
                <a:off x="6699608" y="3946185"/>
                <a:ext cx="1080000" cy="108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QA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Filtering</a:t>
                </a:r>
                <a:endParaRPr kumimoji="1" lang="zh-CN" altLang="en-US" sz="1400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67831BEC-E312-3F42-B9E0-7C5AEABB68C1}"/>
                  </a:ext>
                </a:extLst>
              </p:cNvPr>
              <p:cNvSpPr/>
              <p:nvPr/>
            </p:nvSpPr>
            <p:spPr>
              <a:xfrm>
                <a:off x="1974370" y="2263369"/>
                <a:ext cx="1080000" cy="1080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Answer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Span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Extraction</a:t>
                </a: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4B67818-8534-0545-AB42-A9BFDAAF7005}"/>
                  </a:ext>
                </a:extLst>
              </p:cNvPr>
              <p:cNvGrpSpPr/>
              <p:nvPr/>
            </p:nvGrpSpPr>
            <p:grpSpPr>
              <a:xfrm>
                <a:off x="3416895" y="1943101"/>
                <a:ext cx="1349363" cy="1714501"/>
                <a:chOff x="4770701" y="926432"/>
                <a:chExt cx="1349363" cy="171450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59E0A4E-4A5C-3E47-9969-0B55ADC6223A}"/>
                    </a:ext>
                  </a:extLst>
                </p:cNvPr>
                <p:cNvSpPr/>
                <p:nvPr/>
              </p:nvSpPr>
              <p:spPr>
                <a:xfrm>
                  <a:off x="4770701" y="926432"/>
                  <a:ext cx="1349363" cy="17145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圆角矩形 25">
                  <a:extLst>
                    <a:ext uri="{FF2B5EF4-FFF2-40B4-BE49-F238E27FC236}">
                      <a16:creationId xmlns:a16="http://schemas.microsoft.com/office/drawing/2014/main" id="{F507C47F-3183-7343-8F69-42A84AF7774F}"/>
                    </a:ext>
                  </a:extLst>
                </p:cNvPr>
                <p:cNvSpPr/>
                <p:nvPr/>
              </p:nvSpPr>
              <p:spPr>
                <a:xfrm>
                  <a:off x="4878805" y="1016668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1074B194-6D5E-E145-8488-05246533180D}"/>
                    </a:ext>
                  </a:extLst>
                </p:cNvPr>
                <p:cNvSpPr/>
                <p:nvPr/>
              </p:nvSpPr>
              <p:spPr>
                <a:xfrm>
                  <a:off x="4878805" y="136858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8" name="圆角矩形 27">
                  <a:extLst>
                    <a:ext uri="{FF2B5EF4-FFF2-40B4-BE49-F238E27FC236}">
                      <a16:creationId xmlns:a16="http://schemas.microsoft.com/office/drawing/2014/main" id="{BBA27D4C-E88D-D14F-8DCB-8C679FC2989B}"/>
                    </a:ext>
                  </a:extLst>
                </p:cNvPr>
                <p:cNvSpPr/>
                <p:nvPr/>
              </p:nvSpPr>
              <p:spPr>
                <a:xfrm>
                  <a:off x="4878805" y="1708480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9" name="圆角矩形 28">
                  <a:extLst>
                    <a:ext uri="{FF2B5EF4-FFF2-40B4-BE49-F238E27FC236}">
                      <a16:creationId xmlns:a16="http://schemas.microsoft.com/office/drawing/2014/main" id="{55260390-DE52-C84A-B026-8EAEE0481F52}"/>
                    </a:ext>
                  </a:extLst>
                </p:cNvPr>
                <p:cNvSpPr/>
                <p:nvPr/>
              </p:nvSpPr>
              <p:spPr>
                <a:xfrm>
                  <a:off x="4878805" y="226192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Answer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0943F94-BC16-6A4B-93C2-A3E75131A6EE}"/>
                    </a:ext>
                  </a:extLst>
                </p:cNvPr>
                <p:cNvSpPr txBox="1"/>
                <p:nvPr/>
              </p:nvSpPr>
              <p:spPr>
                <a:xfrm rot="5400000">
                  <a:off x="5343193" y="197604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" pitchFamily="2" charset="0"/>
                    </a:rPr>
                    <a:t>…</a:t>
                  </a:r>
                  <a:endParaRPr kumimoji="1" lang="zh-CN" altLang="en-US" sz="1200" dirty="0">
                    <a:latin typeface="Times" pitchFamily="2" charset="0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63240857-9D1B-424D-AE99-A5582EC977D6}"/>
                  </a:ext>
                </a:extLst>
              </p:cNvPr>
              <p:cNvGrpSpPr/>
              <p:nvPr/>
            </p:nvGrpSpPr>
            <p:grpSpPr>
              <a:xfrm>
                <a:off x="6564927" y="1946116"/>
                <a:ext cx="1349363" cy="1714501"/>
                <a:chOff x="4770701" y="926432"/>
                <a:chExt cx="1349363" cy="1714501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5328AD3-5F49-0448-9B00-3C9C58B84A86}"/>
                    </a:ext>
                  </a:extLst>
                </p:cNvPr>
                <p:cNvSpPr/>
                <p:nvPr/>
              </p:nvSpPr>
              <p:spPr>
                <a:xfrm>
                  <a:off x="4770701" y="926432"/>
                  <a:ext cx="1349363" cy="17145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圆角矩形 19">
                  <a:extLst>
                    <a:ext uri="{FF2B5EF4-FFF2-40B4-BE49-F238E27FC236}">
                      <a16:creationId xmlns:a16="http://schemas.microsoft.com/office/drawing/2014/main" id="{EA13201E-2186-B942-AA24-BFAD50B7D6EA}"/>
                    </a:ext>
                  </a:extLst>
                </p:cNvPr>
                <p:cNvSpPr/>
                <p:nvPr/>
              </p:nvSpPr>
              <p:spPr>
                <a:xfrm>
                  <a:off x="4878805" y="1016668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1" name="圆角矩形 20">
                  <a:extLst>
                    <a:ext uri="{FF2B5EF4-FFF2-40B4-BE49-F238E27FC236}">
                      <a16:creationId xmlns:a16="http://schemas.microsoft.com/office/drawing/2014/main" id="{52A122F6-142C-4045-B15E-217BD551756D}"/>
                    </a:ext>
                  </a:extLst>
                </p:cNvPr>
                <p:cNvSpPr/>
                <p:nvPr/>
              </p:nvSpPr>
              <p:spPr>
                <a:xfrm>
                  <a:off x="4878805" y="136858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2" name="圆角矩形 21">
                  <a:extLst>
                    <a:ext uri="{FF2B5EF4-FFF2-40B4-BE49-F238E27FC236}">
                      <a16:creationId xmlns:a16="http://schemas.microsoft.com/office/drawing/2014/main" id="{EDCC7D33-B94F-DA40-8959-872E59E7B46C}"/>
                    </a:ext>
                  </a:extLst>
                </p:cNvPr>
                <p:cNvSpPr/>
                <p:nvPr/>
              </p:nvSpPr>
              <p:spPr>
                <a:xfrm>
                  <a:off x="4878805" y="1708480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3" name="圆角矩形 22">
                  <a:extLst>
                    <a:ext uri="{FF2B5EF4-FFF2-40B4-BE49-F238E27FC236}">
                      <a16:creationId xmlns:a16="http://schemas.microsoft.com/office/drawing/2014/main" id="{00C8A540-FFA6-3D47-97A5-7A56844F7EDE}"/>
                    </a:ext>
                  </a:extLst>
                </p:cNvPr>
                <p:cNvSpPr/>
                <p:nvPr/>
              </p:nvSpPr>
              <p:spPr>
                <a:xfrm>
                  <a:off x="4878805" y="2261929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8462FA-4992-B746-A593-61AC031812AA}"/>
                    </a:ext>
                  </a:extLst>
                </p:cNvPr>
                <p:cNvSpPr txBox="1"/>
                <p:nvPr/>
              </p:nvSpPr>
              <p:spPr>
                <a:xfrm rot="5400000">
                  <a:off x="5343193" y="197604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" pitchFamily="2" charset="0"/>
                    </a:rPr>
                    <a:t>…</a:t>
                  </a:r>
                  <a:endParaRPr kumimoji="1" lang="zh-CN" altLang="en-US" sz="1200" dirty="0">
                    <a:latin typeface="Times" pitchFamily="2" charset="0"/>
                  </a:endParaRPr>
                </a:p>
              </p:txBody>
            </p:sp>
          </p:grp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FC7C09A4-0B62-7B46-A41E-6A15538E5321}"/>
                  </a:ext>
                </a:extLst>
              </p:cNvPr>
              <p:cNvSpPr/>
              <p:nvPr/>
            </p:nvSpPr>
            <p:spPr>
              <a:xfrm>
                <a:off x="5124529" y="2249835"/>
                <a:ext cx="1080000" cy="110706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Question</a:t>
                </a: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Generation</a:t>
                </a: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432A2EA4-2CE9-2046-A5D8-F124EB603A77}"/>
                  </a:ext>
                </a:extLst>
              </p:cNvPr>
              <p:cNvCxnSpPr>
                <a:cxnSpLocks/>
                <a:stCxn id="6" idx="3"/>
                <a:endCxn id="25" idx="1"/>
              </p:cNvCxnSpPr>
              <p:nvPr/>
            </p:nvCxnSpPr>
            <p:spPr>
              <a:xfrm flipV="1">
                <a:off x="3054370" y="2800352"/>
                <a:ext cx="362525" cy="30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A4ADD1DD-3196-994E-BBDD-7A12D781EA00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 flipV="1">
                <a:off x="6204529" y="2803367"/>
                <a:ext cx="36039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B48CE1A6-8C0C-E045-8E2D-DC04FD88B6D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4766258" y="2800352"/>
                <a:ext cx="358271" cy="3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AE3E4552-E61E-314F-A965-A4B44998C0F8}"/>
                  </a:ext>
                </a:extLst>
              </p:cNvPr>
              <p:cNvSpPr/>
              <p:nvPr/>
            </p:nvSpPr>
            <p:spPr>
              <a:xfrm>
                <a:off x="7976270" y="4315925"/>
                <a:ext cx="532890" cy="34051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tx1"/>
                    </a:solidFill>
                    <a:latin typeface="Times" pitchFamily="2" charset="0"/>
                  </a:rPr>
                  <a:t>Hint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线箭头连接符 38">
                <a:extLst>
                  <a:ext uri="{FF2B5EF4-FFF2-40B4-BE49-F238E27FC236}">
                    <a16:creationId xmlns:a16="http://schemas.microsoft.com/office/drawing/2014/main" id="{C708E1E1-CD08-AF4E-8ABA-551675E8AA5F}"/>
                  </a:ext>
                </a:extLst>
              </p:cNvPr>
              <p:cNvCxnSpPr>
                <a:cxnSpLocks/>
                <a:stCxn id="19" idx="2"/>
                <a:endCxn id="4" idx="0"/>
              </p:cNvCxnSpPr>
              <p:nvPr/>
            </p:nvCxnSpPr>
            <p:spPr>
              <a:xfrm flipH="1">
                <a:off x="7239608" y="3660617"/>
                <a:ext cx="1" cy="2855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A10F19-157A-D747-B535-4BA99AE0A4FE}"/>
                  </a:ext>
                </a:extLst>
              </p:cNvPr>
              <p:cNvSpPr/>
              <p:nvPr/>
            </p:nvSpPr>
            <p:spPr>
              <a:xfrm>
                <a:off x="1789051" y="1840833"/>
                <a:ext cx="6849623" cy="3356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0208797-22DB-6B40-A6A1-3E2712805B2B}"/>
                  </a:ext>
                </a:extLst>
              </p:cNvPr>
              <p:cNvCxnSpPr>
                <a:cxnSpLocks/>
                <a:stCxn id="18" idx="1"/>
                <a:endCxn id="4" idx="3"/>
              </p:cNvCxnSpPr>
              <p:nvPr/>
            </p:nvCxnSpPr>
            <p:spPr>
              <a:xfrm flipH="1">
                <a:off x="7779608" y="4486185"/>
                <a:ext cx="1966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连接符 48">
                <a:extLst>
                  <a:ext uri="{FF2B5EF4-FFF2-40B4-BE49-F238E27FC236}">
                    <a16:creationId xmlns:a16="http://schemas.microsoft.com/office/drawing/2014/main" id="{DB5EDA51-995A-344E-B993-A0405C47945D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rot="16200000" flipH="1">
                <a:off x="5576862" y="2172316"/>
                <a:ext cx="177462" cy="314803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A7C91B0D-C359-4846-BD53-120DC02EEE84}"/>
                  </a:ext>
                </a:extLst>
              </p:cNvPr>
              <p:cNvGrpSpPr/>
              <p:nvPr/>
            </p:nvGrpSpPr>
            <p:grpSpPr>
              <a:xfrm>
                <a:off x="3508186" y="3929123"/>
                <a:ext cx="2587814" cy="1114799"/>
                <a:chOff x="2730144" y="4120600"/>
                <a:chExt cx="2587814" cy="1114799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957BBA72-75F7-404E-951E-2A5B481E1A11}"/>
                    </a:ext>
                  </a:extLst>
                </p:cNvPr>
                <p:cNvGrpSpPr/>
                <p:nvPr/>
              </p:nvGrpSpPr>
              <p:grpSpPr>
                <a:xfrm>
                  <a:off x="2730144" y="4120600"/>
                  <a:ext cx="2587814" cy="1114799"/>
                  <a:chOff x="3507528" y="926432"/>
                  <a:chExt cx="2587814" cy="1114799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30AFA3E0-0341-2B4B-A633-18B65CDF69F1}"/>
                      </a:ext>
                    </a:extLst>
                  </p:cNvPr>
                  <p:cNvSpPr/>
                  <p:nvPr/>
                </p:nvSpPr>
                <p:spPr>
                  <a:xfrm>
                    <a:off x="3507528" y="926432"/>
                    <a:ext cx="2587814" cy="1114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圆角矩形 58">
                    <a:extLst>
                      <a:ext uri="{FF2B5EF4-FFF2-40B4-BE49-F238E27FC236}">
                        <a16:creationId xmlns:a16="http://schemas.microsoft.com/office/drawing/2014/main" id="{D463F065-C0F4-664B-B815-BFC72E60483A}"/>
                      </a:ext>
                    </a:extLst>
                  </p:cNvPr>
                  <p:cNvSpPr/>
                  <p:nvPr/>
                </p:nvSpPr>
                <p:spPr>
                  <a:xfrm>
                    <a:off x="4878805" y="1016668"/>
                    <a:ext cx="1143000" cy="294775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Answer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62" name="圆角矩形 61">
                    <a:extLst>
                      <a:ext uri="{FF2B5EF4-FFF2-40B4-BE49-F238E27FC236}">
                        <a16:creationId xmlns:a16="http://schemas.microsoft.com/office/drawing/2014/main" id="{335FA725-9982-7E46-AF23-5EECDD4625A9}"/>
                      </a:ext>
                    </a:extLst>
                  </p:cNvPr>
                  <p:cNvSpPr/>
                  <p:nvPr/>
                </p:nvSpPr>
                <p:spPr>
                  <a:xfrm>
                    <a:off x="4878805" y="1648314"/>
                    <a:ext cx="1143000" cy="294775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Times" pitchFamily="2" charset="0"/>
                      </a:rPr>
                      <a:t>Answer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Times" pitchFamily="2" charset="0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36F4C9F-081A-2E4B-AA65-2C5CEAA8EC94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343193" y="1362432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200" dirty="0">
                        <a:latin typeface="Times" pitchFamily="2" charset="0"/>
                      </a:rPr>
                      <a:t>…</a:t>
                    </a:r>
                    <a:endParaRPr kumimoji="1" lang="zh-CN" altLang="en-US" sz="1200" dirty="0">
                      <a:latin typeface="Times" pitchFamily="2" charset="0"/>
                    </a:endParaRPr>
                  </a:p>
                </p:txBody>
              </p:sp>
            </p:grpSp>
            <p:sp>
              <p:nvSpPr>
                <p:cNvPr id="64" name="圆角矩形 63">
                  <a:extLst>
                    <a:ext uri="{FF2B5EF4-FFF2-40B4-BE49-F238E27FC236}">
                      <a16:creationId xmlns:a16="http://schemas.microsoft.com/office/drawing/2014/main" id="{B8C6AAEC-9780-1A4A-AE6E-DEEEF1A87A1B}"/>
                    </a:ext>
                  </a:extLst>
                </p:cNvPr>
                <p:cNvSpPr/>
                <p:nvPr/>
              </p:nvSpPr>
              <p:spPr>
                <a:xfrm>
                  <a:off x="2796533" y="4203707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00BB1B41-7FFD-3348-B91F-6257FDDFD34B}"/>
                    </a:ext>
                  </a:extLst>
                </p:cNvPr>
                <p:cNvSpPr/>
                <p:nvPr/>
              </p:nvSpPr>
              <p:spPr>
                <a:xfrm>
                  <a:off x="2796533" y="4835353"/>
                  <a:ext cx="1143000" cy="294775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Times" pitchFamily="2" charset="0"/>
                    </a:rPr>
                    <a:t>Question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5BB42-4AD7-EA47-8EF5-0AABB5A57CE2}"/>
                    </a:ext>
                  </a:extLst>
                </p:cNvPr>
                <p:cNvSpPr txBox="1"/>
                <p:nvPr/>
              </p:nvSpPr>
              <p:spPr>
                <a:xfrm rot="5400000">
                  <a:off x="3260921" y="454947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" pitchFamily="2" charset="0"/>
                    </a:rPr>
                    <a:t>…</a:t>
                  </a:r>
                  <a:endParaRPr kumimoji="1" lang="zh-CN" altLang="en-US" sz="1200" dirty="0">
                    <a:latin typeface="Times" pitchFamily="2" charset="0"/>
                  </a:endParaRPr>
                </a:p>
              </p:txBody>
            </p:sp>
          </p:grp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C704AAB6-791F-C24B-BFFD-A7069A004C5A}"/>
                  </a:ext>
                </a:extLst>
              </p:cNvPr>
              <p:cNvCxnSpPr>
                <a:cxnSpLocks/>
                <a:stCxn id="4" idx="1"/>
                <a:endCxn id="58" idx="3"/>
              </p:cNvCxnSpPr>
              <p:nvPr/>
            </p:nvCxnSpPr>
            <p:spPr>
              <a:xfrm flipH="1">
                <a:off x="6096000" y="4486185"/>
                <a:ext cx="603608" cy="3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肘形连接符 72">
              <a:extLst>
                <a:ext uri="{FF2B5EF4-FFF2-40B4-BE49-F238E27FC236}">
                  <a16:creationId xmlns:a16="http://schemas.microsoft.com/office/drawing/2014/main" id="{594F4FE6-099C-C748-80D4-001A1A1D114A}"/>
                </a:ext>
              </a:extLst>
            </p:cNvPr>
            <p:cNvCxnSpPr>
              <a:cxnSpLocks/>
              <a:stCxn id="32" idx="3"/>
              <a:endCxn id="6" idx="1"/>
            </p:cNvCxnSpPr>
            <p:nvPr/>
          </p:nvCxnSpPr>
          <p:spPr>
            <a:xfrm flipV="1">
              <a:off x="1575949" y="2406321"/>
              <a:ext cx="446549" cy="389355"/>
            </a:xfrm>
            <a:prstGeom prst="bentConnector3">
              <a:avLst>
                <a:gd name="adj1" fmla="val 3922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8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495A13BB-E099-D243-AE45-7228D12CB9BE}"/>
              </a:ext>
            </a:extLst>
          </p:cNvPr>
          <p:cNvSpPr/>
          <p:nvPr/>
        </p:nvSpPr>
        <p:spPr>
          <a:xfrm>
            <a:off x="1687467" y="4829344"/>
            <a:ext cx="8761042" cy="327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Times" pitchFamily="2" charset="0"/>
              </a:rPr>
              <a:t>Transformer</a:t>
            </a:r>
            <a:endParaRPr kumimoji="1" lang="zh-CN" altLang="en-US" sz="1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759290-2CEC-B042-B6B3-0F4484F62C75}"/>
              </a:ext>
            </a:extLst>
          </p:cNvPr>
          <p:cNvSpPr/>
          <p:nvPr/>
        </p:nvSpPr>
        <p:spPr>
          <a:xfrm>
            <a:off x="1687467" y="5262540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SOS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A8919-D6DE-1E42-915A-5E43F3EF7FD7}"/>
              </a:ext>
            </a:extLst>
          </p:cNvPr>
          <p:cNvSpPr/>
          <p:nvPr/>
        </p:nvSpPr>
        <p:spPr>
          <a:xfrm>
            <a:off x="3661047" y="5262540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Times" pitchFamily="2" charset="0"/>
              </a:rPr>
              <a:t>SEP</a:t>
            </a:r>
            <a:endParaRPr kumimoji="1" lang="zh-CN" altLang="en-US" sz="1400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8E65D4-7BD7-4547-9AC9-1D17AC3DE9DC}"/>
              </a:ext>
            </a:extLst>
          </p:cNvPr>
          <p:cNvSpPr/>
          <p:nvPr/>
        </p:nvSpPr>
        <p:spPr>
          <a:xfrm>
            <a:off x="2674257" y="5262540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Times" pitchFamily="2" charset="0"/>
              </a:rPr>
              <a:t>S</a:t>
            </a:r>
            <a:r>
              <a:rPr kumimoji="1" lang="en-US" altLang="zh-CN" sz="1400" baseline="-25000" dirty="0">
                <a:solidFill>
                  <a:sysClr val="windowText" lastClr="000000"/>
                </a:solidFill>
                <a:latin typeface="Times" pitchFamily="2" charset="0"/>
              </a:rPr>
              <a:t>1</a:t>
            </a:r>
            <a:endParaRPr kumimoji="1" lang="zh-CN" altLang="en-US" sz="1400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6A91D0-5815-2B49-BADD-699F4F71F7DF}"/>
              </a:ext>
            </a:extLst>
          </p:cNvPr>
          <p:cNvSpPr/>
          <p:nvPr/>
        </p:nvSpPr>
        <p:spPr>
          <a:xfrm>
            <a:off x="4655920" y="5268961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Times" pitchFamily="2" charset="0"/>
              </a:rPr>
              <a:t>S</a:t>
            </a:r>
            <a:r>
              <a:rPr kumimoji="1" lang="en-US" altLang="zh-CN" sz="1400" baseline="-25000" dirty="0">
                <a:solidFill>
                  <a:sysClr val="windowText" lastClr="000000"/>
                </a:solidFill>
                <a:latin typeface="Times" pitchFamily="2" charset="0"/>
              </a:rPr>
              <a:t>2</a:t>
            </a:r>
            <a:endParaRPr kumimoji="1" lang="zh-CN" altLang="en-US" sz="1400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C40DB5-C1E4-4547-9042-F9BA56D0B3D0}"/>
              </a:ext>
            </a:extLst>
          </p:cNvPr>
          <p:cNvSpPr/>
          <p:nvPr/>
        </p:nvSpPr>
        <p:spPr>
          <a:xfrm>
            <a:off x="6629500" y="5268961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S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823838-0C59-CA41-AF85-8E63DEF1CB6D}"/>
              </a:ext>
            </a:extLst>
          </p:cNvPr>
          <p:cNvSpPr/>
          <p:nvPr/>
        </p:nvSpPr>
        <p:spPr>
          <a:xfrm>
            <a:off x="5642710" y="5268961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SEP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56855B-6952-B34B-B654-1B293D7AF253}"/>
              </a:ext>
            </a:extLst>
          </p:cNvPr>
          <p:cNvSpPr/>
          <p:nvPr/>
        </p:nvSpPr>
        <p:spPr>
          <a:xfrm>
            <a:off x="7624373" y="5268961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SEP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FB6B81-4FE7-0E45-87E7-B1850B795988}"/>
              </a:ext>
            </a:extLst>
          </p:cNvPr>
          <p:cNvSpPr/>
          <p:nvPr/>
        </p:nvSpPr>
        <p:spPr>
          <a:xfrm>
            <a:off x="8619246" y="5262540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S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F809B0-C455-2049-8FC1-06EDA92066DC}"/>
              </a:ext>
            </a:extLst>
          </p:cNvPr>
          <p:cNvSpPr/>
          <p:nvPr/>
        </p:nvSpPr>
        <p:spPr>
          <a:xfrm>
            <a:off x="9614119" y="5262540"/>
            <a:ext cx="834390" cy="34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EOS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6E0F528-4D5E-D540-81ED-73B6E4EA439E}"/>
              </a:ext>
            </a:extLst>
          </p:cNvPr>
          <p:cNvSpPr/>
          <p:nvPr/>
        </p:nvSpPr>
        <p:spPr>
          <a:xfrm>
            <a:off x="1679384" y="3429000"/>
            <a:ext cx="8761042" cy="3429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Times" pitchFamily="2" charset="0"/>
              </a:rPr>
              <a:t>Transformer</a:t>
            </a:r>
            <a:endParaRPr kumimoji="1" lang="zh-CN" altLang="en-US" sz="1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A5FEC954-8353-EC4B-A0A8-CC1340D099F6}"/>
              </a:ext>
            </a:extLst>
          </p:cNvPr>
          <p:cNvSpPr/>
          <p:nvPr/>
        </p:nvSpPr>
        <p:spPr>
          <a:xfrm rot="5400000">
            <a:off x="2946905" y="4827630"/>
            <a:ext cx="197652" cy="1946445"/>
          </a:xfrm>
          <a:prstGeom prst="rightBrace">
            <a:avLst>
              <a:gd name="adj1" fmla="val 712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1AAE7415-1CA8-0143-9552-2F4CF308F5F5}"/>
              </a:ext>
            </a:extLst>
          </p:cNvPr>
          <p:cNvSpPr/>
          <p:nvPr/>
        </p:nvSpPr>
        <p:spPr>
          <a:xfrm rot="5400000">
            <a:off x="4955471" y="4827630"/>
            <a:ext cx="197652" cy="1946445"/>
          </a:xfrm>
          <a:prstGeom prst="rightBrace">
            <a:avLst>
              <a:gd name="adj1" fmla="val 712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A352B13A-3825-2E48-A1BB-C50757BB8E06}"/>
              </a:ext>
            </a:extLst>
          </p:cNvPr>
          <p:cNvSpPr/>
          <p:nvPr/>
        </p:nvSpPr>
        <p:spPr>
          <a:xfrm rot="5400000">
            <a:off x="6925939" y="4834118"/>
            <a:ext cx="197652" cy="1946445"/>
          </a:xfrm>
          <a:prstGeom prst="rightBrace">
            <a:avLst>
              <a:gd name="adj1" fmla="val 712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152F001-B49E-5940-B8F5-0B0A4FC4FDE2}"/>
              </a:ext>
            </a:extLst>
          </p:cNvPr>
          <p:cNvSpPr/>
          <p:nvPr/>
        </p:nvSpPr>
        <p:spPr>
          <a:xfrm rot="5400000">
            <a:off x="8958527" y="4840472"/>
            <a:ext cx="197652" cy="1946445"/>
          </a:xfrm>
          <a:prstGeom prst="rightBrace">
            <a:avLst>
              <a:gd name="adj1" fmla="val 712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32448B-3859-4448-98C1-F083CCAAB5EC}"/>
              </a:ext>
            </a:extLst>
          </p:cNvPr>
          <p:cNvSpPr txBox="1"/>
          <p:nvPr/>
        </p:nvSpPr>
        <p:spPr>
          <a:xfrm>
            <a:off x="4822503" y="5855954"/>
            <a:ext cx="4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Times" pitchFamily="2" charset="0"/>
              </a:rPr>
              <a:t>hint</a:t>
            </a:r>
            <a:endParaRPr kumimoji="1" lang="zh-CN" altLang="en-US" sz="1400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1D9819-BC6D-DF4C-B28F-DBAC49551986}"/>
              </a:ext>
            </a:extLst>
          </p:cNvPr>
          <p:cNvSpPr txBox="1"/>
          <p:nvPr/>
        </p:nvSpPr>
        <p:spPr>
          <a:xfrm>
            <a:off x="2605836" y="5855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ysClr val="windowText" lastClr="000000"/>
                </a:solidFill>
                <a:latin typeface="Times" pitchFamily="2" charset="0"/>
              </a:rPr>
              <a:t>paragraph</a:t>
            </a:r>
            <a:endParaRPr kumimoji="1" lang="zh-CN" altLang="en-US" sz="1400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EF18D1-38AF-F74D-8924-C91294F3CAAB}"/>
              </a:ext>
            </a:extLst>
          </p:cNvPr>
          <p:cNvSpPr txBox="1"/>
          <p:nvPr/>
        </p:nvSpPr>
        <p:spPr>
          <a:xfrm>
            <a:off x="6677554" y="5855954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Times" pitchFamily="2" charset="0"/>
              </a:rPr>
              <a:t>answer</a:t>
            </a:r>
            <a:endParaRPr kumimoji="1" lang="zh-CN" altLang="en-US" sz="1400" dirty="0">
              <a:latin typeface="Times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292721-6EB4-9E4E-90A4-7C8B283DAE51}"/>
              </a:ext>
            </a:extLst>
          </p:cNvPr>
          <p:cNvSpPr txBox="1"/>
          <p:nvPr/>
        </p:nvSpPr>
        <p:spPr>
          <a:xfrm>
            <a:off x="8705808" y="585595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Times" pitchFamily="2" charset="0"/>
              </a:rPr>
              <a:t>question</a:t>
            </a:r>
            <a:endParaRPr kumimoji="1" lang="zh-CN" altLang="en-US" sz="1400" dirty="0">
              <a:latin typeface="Times" pitchFamily="2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E094109-685D-C741-BFBF-8B082D8EE49A}"/>
              </a:ext>
            </a:extLst>
          </p:cNvPr>
          <p:cNvCxnSpPr/>
          <p:nvPr/>
        </p:nvCxnSpPr>
        <p:spPr>
          <a:xfrm flipV="1">
            <a:off x="2104662" y="3771900"/>
            <a:ext cx="0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C923CEA-311C-D34C-8B18-B58C4E410548}"/>
              </a:ext>
            </a:extLst>
          </p:cNvPr>
          <p:cNvCxnSpPr/>
          <p:nvPr/>
        </p:nvCxnSpPr>
        <p:spPr>
          <a:xfrm flipV="1">
            <a:off x="3064317" y="3775710"/>
            <a:ext cx="0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BD1A3B2-E215-2649-B3AD-CBF1A71A2910}"/>
              </a:ext>
            </a:extLst>
          </p:cNvPr>
          <p:cNvCxnSpPr/>
          <p:nvPr/>
        </p:nvCxnSpPr>
        <p:spPr>
          <a:xfrm flipV="1">
            <a:off x="4084934" y="3771900"/>
            <a:ext cx="0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136F719-A703-894C-92F4-CBA214E4891E}"/>
              </a:ext>
            </a:extLst>
          </p:cNvPr>
          <p:cNvCxnSpPr/>
          <p:nvPr/>
        </p:nvCxnSpPr>
        <p:spPr>
          <a:xfrm flipV="1">
            <a:off x="5083154" y="3764280"/>
            <a:ext cx="0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F97238A-0BE0-FF44-B09D-E3AFB5C1B3E5}"/>
              </a:ext>
            </a:extLst>
          </p:cNvPr>
          <p:cNvCxnSpPr/>
          <p:nvPr/>
        </p:nvCxnSpPr>
        <p:spPr>
          <a:xfrm flipV="1">
            <a:off x="6059905" y="3764280"/>
            <a:ext cx="0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5A8FB11-9BD5-A44A-8E2E-88B349766BC3}"/>
              </a:ext>
            </a:extLst>
          </p:cNvPr>
          <p:cNvCxnSpPr/>
          <p:nvPr/>
        </p:nvCxnSpPr>
        <p:spPr>
          <a:xfrm flipV="1">
            <a:off x="7065745" y="3764280"/>
            <a:ext cx="0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4A40862-EC18-6244-AC35-DBF89C067CA5}"/>
              </a:ext>
            </a:extLst>
          </p:cNvPr>
          <p:cNvCxnSpPr/>
          <p:nvPr/>
        </p:nvCxnSpPr>
        <p:spPr>
          <a:xfrm flipV="1">
            <a:off x="8028468" y="3764280"/>
            <a:ext cx="0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815B861-A35A-0343-9445-A822C35658EF}"/>
              </a:ext>
            </a:extLst>
          </p:cNvPr>
          <p:cNvCxnSpPr/>
          <p:nvPr/>
        </p:nvCxnSpPr>
        <p:spPr>
          <a:xfrm flipV="1">
            <a:off x="8989188" y="3764280"/>
            <a:ext cx="0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35F4CF4-B49C-C449-A0BD-DEAAC5642718}"/>
              </a:ext>
            </a:extLst>
          </p:cNvPr>
          <p:cNvCxnSpPr/>
          <p:nvPr/>
        </p:nvCxnSpPr>
        <p:spPr>
          <a:xfrm flipV="1">
            <a:off x="10018539" y="3771900"/>
            <a:ext cx="0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6F6334B-C287-F74F-BE30-B4AE5EEC7824}"/>
              </a:ext>
            </a:extLst>
          </p:cNvPr>
          <p:cNvCxnSpPr>
            <a:cxnSpLocks/>
          </p:cNvCxnSpPr>
          <p:nvPr/>
        </p:nvCxnSpPr>
        <p:spPr>
          <a:xfrm flipV="1">
            <a:off x="2101270" y="3764280"/>
            <a:ext cx="963047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F1F4F4B-D4AF-2E48-BFF5-77496BC26F6E}"/>
              </a:ext>
            </a:extLst>
          </p:cNvPr>
          <p:cNvCxnSpPr>
            <a:cxnSpLocks/>
          </p:cNvCxnSpPr>
          <p:nvPr/>
        </p:nvCxnSpPr>
        <p:spPr>
          <a:xfrm flipV="1">
            <a:off x="2089234" y="3771900"/>
            <a:ext cx="1991840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6D49DC2-5548-4944-ACD2-380316201D2A}"/>
              </a:ext>
            </a:extLst>
          </p:cNvPr>
          <p:cNvCxnSpPr>
            <a:cxnSpLocks/>
          </p:cNvCxnSpPr>
          <p:nvPr/>
        </p:nvCxnSpPr>
        <p:spPr>
          <a:xfrm flipV="1">
            <a:off x="2101270" y="3771900"/>
            <a:ext cx="2981884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473AB6A0-D7CB-2B4D-91A8-577C11688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01270" y="3771900"/>
            <a:ext cx="3958635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83980D6-70A3-9C4E-9557-812B71A7D2A2}"/>
              </a:ext>
            </a:extLst>
          </p:cNvPr>
          <p:cNvCxnSpPr>
            <a:cxnSpLocks/>
          </p:cNvCxnSpPr>
          <p:nvPr/>
        </p:nvCxnSpPr>
        <p:spPr>
          <a:xfrm flipV="1">
            <a:off x="2101270" y="3771900"/>
            <a:ext cx="4964475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36375E-6F1F-774B-A86C-00F909AB5F28}"/>
              </a:ext>
            </a:extLst>
          </p:cNvPr>
          <p:cNvCxnSpPr>
            <a:cxnSpLocks/>
          </p:cNvCxnSpPr>
          <p:nvPr/>
        </p:nvCxnSpPr>
        <p:spPr>
          <a:xfrm flipV="1">
            <a:off x="2072508" y="3771900"/>
            <a:ext cx="5966230" cy="10498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BE0399E-C7C6-964B-B07D-D0C535CEFB6B}"/>
              </a:ext>
            </a:extLst>
          </p:cNvPr>
          <p:cNvCxnSpPr>
            <a:cxnSpLocks/>
          </p:cNvCxnSpPr>
          <p:nvPr/>
        </p:nvCxnSpPr>
        <p:spPr>
          <a:xfrm flipV="1">
            <a:off x="2101270" y="3771900"/>
            <a:ext cx="6887918" cy="1057444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13408C7-FA20-0A4B-9320-876C58B4FD6B}"/>
              </a:ext>
            </a:extLst>
          </p:cNvPr>
          <p:cNvCxnSpPr>
            <a:cxnSpLocks/>
          </p:cNvCxnSpPr>
          <p:nvPr/>
        </p:nvCxnSpPr>
        <p:spPr>
          <a:xfrm flipV="1">
            <a:off x="2101270" y="3771900"/>
            <a:ext cx="7929306" cy="1049824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2FE6731E-5224-B24A-9453-BBCEFFF5F005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1016757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63C314E-883E-3F4D-90EA-E097760C6C7B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2018837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EDB733C-2F33-734C-B9F5-D09BDC425C5A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2995588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7A6C8E1-11AB-0E43-B1CC-3F211D51F768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4001428" cy="10498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91AE4E79-FF7A-F44E-8AFE-08AF14A397C1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4964151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352DD826-EBB4-9045-90F9-AD83B16A9F2A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5924871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ADBCCE9-8E4C-4F4B-A13B-60E62CDCCF5F}"/>
              </a:ext>
            </a:extLst>
          </p:cNvPr>
          <p:cNvCxnSpPr>
            <a:cxnSpLocks/>
          </p:cNvCxnSpPr>
          <p:nvPr/>
        </p:nvCxnSpPr>
        <p:spPr>
          <a:xfrm flipV="1">
            <a:off x="3064317" y="3771900"/>
            <a:ext cx="6966259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117961E-E27E-334A-8C5B-8CA63F38A17A}"/>
              </a:ext>
            </a:extLst>
          </p:cNvPr>
          <p:cNvCxnSpPr>
            <a:cxnSpLocks/>
          </p:cNvCxnSpPr>
          <p:nvPr/>
        </p:nvCxnSpPr>
        <p:spPr>
          <a:xfrm flipV="1">
            <a:off x="4081074" y="3771900"/>
            <a:ext cx="1002080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97F19AF6-0363-5B42-8AAB-3D9E5623B1B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81074" y="3771900"/>
            <a:ext cx="1978831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C4FDB202-5E84-3541-899B-21A4014720CC}"/>
              </a:ext>
            </a:extLst>
          </p:cNvPr>
          <p:cNvCxnSpPr>
            <a:cxnSpLocks/>
          </p:cNvCxnSpPr>
          <p:nvPr/>
        </p:nvCxnSpPr>
        <p:spPr>
          <a:xfrm flipV="1">
            <a:off x="4091343" y="3771900"/>
            <a:ext cx="2974402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3976EEE3-BD3C-314A-B51C-0E99127CD2DE}"/>
              </a:ext>
            </a:extLst>
          </p:cNvPr>
          <p:cNvCxnSpPr>
            <a:cxnSpLocks/>
          </p:cNvCxnSpPr>
          <p:nvPr/>
        </p:nvCxnSpPr>
        <p:spPr>
          <a:xfrm flipV="1">
            <a:off x="4091343" y="3771900"/>
            <a:ext cx="3943534" cy="10498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BF023FE-159D-BE48-8C19-63DF04F5908B}"/>
              </a:ext>
            </a:extLst>
          </p:cNvPr>
          <p:cNvCxnSpPr>
            <a:cxnSpLocks/>
          </p:cNvCxnSpPr>
          <p:nvPr/>
        </p:nvCxnSpPr>
        <p:spPr>
          <a:xfrm flipV="1">
            <a:off x="4091343" y="3771900"/>
            <a:ext cx="4897845" cy="104982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150C97E-3A6F-7B48-B7D1-E2E80CEEC06A}"/>
              </a:ext>
            </a:extLst>
          </p:cNvPr>
          <p:cNvCxnSpPr>
            <a:cxnSpLocks/>
          </p:cNvCxnSpPr>
          <p:nvPr/>
        </p:nvCxnSpPr>
        <p:spPr>
          <a:xfrm flipV="1">
            <a:off x="4091343" y="3771900"/>
            <a:ext cx="5939233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11E2A77-1DFE-F848-899E-893ABB730796}"/>
              </a:ext>
            </a:extLst>
          </p:cNvPr>
          <p:cNvCxnSpPr>
            <a:cxnSpLocks/>
          </p:cNvCxnSpPr>
          <p:nvPr/>
        </p:nvCxnSpPr>
        <p:spPr>
          <a:xfrm flipV="1">
            <a:off x="5083154" y="3771900"/>
            <a:ext cx="4931994" cy="104982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2CF7800-B688-B544-AB3C-374FF5472285}"/>
              </a:ext>
            </a:extLst>
          </p:cNvPr>
          <p:cNvCxnSpPr>
            <a:cxnSpLocks/>
          </p:cNvCxnSpPr>
          <p:nvPr/>
        </p:nvCxnSpPr>
        <p:spPr>
          <a:xfrm flipV="1">
            <a:off x="5083154" y="3771900"/>
            <a:ext cx="3906034" cy="104982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6C13AE7-C69C-9D4F-AC99-40E9DF9D054E}"/>
              </a:ext>
            </a:extLst>
          </p:cNvPr>
          <p:cNvCxnSpPr>
            <a:cxnSpLocks/>
          </p:cNvCxnSpPr>
          <p:nvPr/>
        </p:nvCxnSpPr>
        <p:spPr>
          <a:xfrm flipV="1">
            <a:off x="5083154" y="3771900"/>
            <a:ext cx="2945314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FAFFA06-BA81-5E43-B1B5-40BCFEA807A4}"/>
              </a:ext>
            </a:extLst>
          </p:cNvPr>
          <p:cNvCxnSpPr>
            <a:cxnSpLocks/>
          </p:cNvCxnSpPr>
          <p:nvPr/>
        </p:nvCxnSpPr>
        <p:spPr>
          <a:xfrm flipV="1">
            <a:off x="5083154" y="3771900"/>
            <a:ext cx="1953503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0101F16E-5979-BB4C-B530-D88844A103A3}"/>
              </a:ext>
            </a:extLst>
          </p:cNvPr>
          <p:cNvCxnSpPr>
            <a:cxnSpLocks/>
          </p:cNvCxnSpPr>
          <p:nvPr/>
        </p:nvCxnSpPr>
        <p:spPr>
          <a:xfrm flipV="1">
            <a:off x="5083154" y="3771900"/>
            <a:ext cx="968388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C20A42E6-F2C1-4C49-A699-921B57F7F86A}"/>
              </a:ext>
            </a:extLst>
          </p:cNvPr>
          <p:cNvCxnSpPr>
            <a:cxnSpLocks/>
          </p:cNvCxnSpPr>
          <p:nvPr/>
        </p:nvCxnSpPr>
        <p:spPr>
          <a:xfrm flipV="1">
            <a:off x="6051542" y="3771900"/>
            <a:ext cx="1014203" cy="10498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7E418728-6BF7-7445-81D8-283FB0393A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7988" y="3771900"/>
            <a:ext cx="1966889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2552DC4-B93D-1648-883C-4E11F38B581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7988" y="3771900"/>
            <a:ext cx="2921200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2AF524A7-48FB-8E46-A45D-D10E8DEE7DF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7988" y="3771900"/>
            <a:ext cx="3947160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3FEF277-42AD-2A4D-B6BC-14CC7A653C5D}"/>
              </a:ext>
            </a:extLst>
          </p:cNvPr>
          <p:cNvCxnSpPr>
            <a:cxnSpLocks/>
          </p:cNvCxnSpPr>
          <p:nvPr/>
        </p:nvCxnSpPr>
        <p:spPr>
          <a:xfrm flipV="1">
            <a:off x="7065745" y="3771900"/>
            <a:ext cx="2949403" cy="104982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D129CB5B-E713-E043-BF34-9662BF8D9285}"/>
              </a:ext>
            </a:extLst>
          </p:cNvPr>
          <p:cNvCxnSpPr>
            <a:cxnSpLocks/>
          </p:cNvCxnSpPr>
          <p:nvPr/>
        </p:nvCxnSpPr>
        <p:spPr>
          <a:xfrm flipV="1">
            <a:off x="7065745" y="3771900"/>
            <a:ext cx="1923443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E4A0AB63-924F-054C-A6F0-1AE666907816}"/>
              </a:ext>
            </a:extLst>
          </p:cNvPr>
          <p:cNvCxnSpPr>
            <a:cxnSpLocks/>
          </p:cNvCxnSpPr>
          <p:nvPr/>
        </p:nvCxnSpPr>
        <p:spPr>
          <a:xfrm flipV="1">
            <a:off x="7065745" y="3771900"/>
            <a:ext cx="969132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AD8DE589-D053-9B4E-9FAC-75F3A3436DF8}"/>
              </a:ext>
            </a:extLst>
          </p:cNvPr>
          <p:cNvCxnSpPr>
            <a:cxnSpLocks/>
          </p:cNvCxnSpPr>
          <p:nvPr/>
        </p:nvCxnSpPr>
        <p:spPr>
          <a:xfrm flipV="1">
            <a:off x="8034877" y="3771900"/>
            <a:ext cx="954311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06F561E-DC25-BD4E-A2A2-71BB83E62145}"/>
              </a:ext>
            </a:extLst>
          </p:cNvPr>
          <p:cNvCxnSpPr>
            <a:cxnSpLocks/>
          </p:cNvCxnSpPr>
          <p:nvPr/>
        </p:nvCxnSpPr>
        <p:spPr>
          <a:xfrm flipV="1">
            <a:off x="8034877" y="3771900"/>
            <a:ext cx="1980271" cy="105744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CA1D2E1-E658-2D4E-A426-39BFEAF1550C}"/>
              </a:ext>
            </a:extLst>
          </p:cNvPr>
          <p:cNvCxnSpPr>
            <a:cxnSpLocks/>
          </p:cNvCxnSpPr>
          <p:nvPr/>
        </p:nvCxnSpPr>
        <p:spPr>
          <a:xfrm flipV="1">
            <a:off x="8989188" y="3771900"/>
            <a:ext cx="1025960" cy="104982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BCDFD90-E800-1345-8332-F60251177EB4}"/>
              </a:ext>
            </a:extLst>
          </p:cNvPr>
          <p:cNvCxnSpPr>
            <a:cxnSpLocks/>
          </p:cNvCxnSpPr>
          <p:nvPr/>
        </p:nvCxnSpPr>
        <p:spPr>
          <a:xfrm flipH="1" flipV="1">
            <a:off x="2116700" y="3779521"/>
            <a:ext cx="933256" cy="104982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F16B416-475C-8E42-8F6E-D6E19584540B}"/>
              </a:ext>
            </a:extLst>
          </p:cNvPr>
          <p:cNvCxnSpPr>
            <a:cxnSpLocks/>
          </p:cNvCxnSpPr>
          <p:nvPr/>
        </p:nvCxnSpPr>
        <p:spPr>
          <a:xfrm flipH="1" flipV="1">
            <a:off x="2101270" y="3771901"/>
            <a:ext cx="1990073" cy="10574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6165C072-5E6E-1745-AB22-A08929F23EE5}"/>
              </a:ext>
            </a:extLst>
          </p:cNvPr>
          <p:cNvCxnSpPr>
            <a:cxnSpLocks/>
          </p:cNvCxnSpPr>
          <p:nvPr/>
        </p:nvCxnSpPr>
        <p:spPr>
          <a:xfrm flipH="1" flipV="1">
            <a:off x="2101270" y="3771901"/>
            <a:ext cx="2981884" cy="10574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C80D3C79-C965-6B4B-8A02-3A877B7F706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116700" y="3771902"/>
            <a:ext cx="3951288" cy="10574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08CAEA8-A8E5-0442-8889-35220C9BCD7F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6059905" y="3771900"/>
            <a:ext cx="1974972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C6C04D9B-1308-C542-962E-6E997CC83D55}"/>
              </a:ext>
            </a:extLst>
          </p:cNvPr>
          <p:cNvCxnSpPr>
            <a:cxnSpLocks/>
          </p:cNvCxnSpPr>
          <p:nvPr/>
        </p:nvCxnSpPr>
        <p:spPr>
          <a:xfrm flipH="1" flipV="1">
            <a:off x="7065745" y="3771900"/>
            <a:ext cx="969132" cy="105744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20B63FCC-0509-334A-AD5D-8E312BEFC4A8}"/>
              </a:ext>
            </a:extLst>
          </p:cNvPr>
          <p:cNvCxnSpPr>
            <a:cxnSpLocks/>
          </p:cNvCxnSpPr>
          <p:nvPr/>
        </p:nvCxnSpPr>
        <p:spPr>
          <a:xfrm flipH="1" flipV="1">
            <a:off x="6051543" y="3779522"/>
            <a:ext cx="1014202" cy="104982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41FA8382-936E-3143-A052-F244568929EC}"/>
              </a:ext>
            </a:extLst>
          </p:cNvPr>
          <p:cNvCxnSpPr>
            <a:cxnSpLocks/>
          </p:cNvCxnSpPr>
          <p:nvPr/>
        </p:nvCxnSpPr>
        <p:spPr>
          <a:xfrm flipH="1" flipV="1">
            <a:off x="4091343" y="3779522"/>
            <a:ext cx="1968562" cy="10498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B2A10C1-06B6-4948-834C-416335FF28F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083156" y="3771900"/>
            <a:ext cx="984832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95EF98F0-CF21-0349-A180-5AC66CF7B2F2}"/>
              </a:ext>
            </a:extLst>
          </p:cNvPr>
          <p:cNvCxnSpPr>
            <a:cxnSpLocks/>
          </p:cNvCxnSpPr>
          <p:nvPr/>
        </p:nvCxnSpPr>
        <p:spPr>
          <a:xfrm flipH="1" flipV="1">
            <a:off x="4091344" y="3779522"/>
            <a:ext cx="991810" cy="10498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F34EDC1E-A63E-F44B-B121-57DBCDF8A211}"/>
              </a:ext>
            </a:extLst>
          </p:cNvPr>
          <p:cNvCxnSpPr>
            <a:cxnSpLocks/>
          </p:cNvCxnSpPr>
          <p:nvPr/>
        </p:nvCxnSpPr>
        <p:spPr>
          <a:xfrm flipH="1" flipV="1">
            <a:off x="3064318" y="3771900"/>
            <a:ext cx="1016756" cy="104982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7953EF9C-3579-E042-87F0-7C3117DFF26D}"/>
              </a:ext>
            </a:extLst>
          </p:cNvPr>
          <p:cNvCxnSpPr>
            <a:cxnSpLocks/>
          </p:cNvCxnSpPr>
          <p:nvPr/>
        </p:nvCxnSpPr>
        <p:spPr>
          <a:xfrm flipH="1" flipV="1">
            <a:off x="3064318" y="3771900"/>
            <a:ext cx="2018836" cy="105744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A8B1CD4-6C5F-0C4F-969C-7EC74956711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078680" y="3779522"/>
            <a:ext cx="2989308" cy="10498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6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E2DA622A-7396-C447-BE40-E60A978C6639}"/>
              </a:ext>
            </a:extLst>
          </p:cNvPr>
          <p:cNvGrpSpPr/>
          <p:nvPr/>
        </p:nvGrpSpPr>
        <p:grpSpPr>
          <a:xfrm>
            <a:off x="287235" y="120315"/>
            <a:ext cx="11544505" cy="6506617"/>
            <a:chOff x="287235" y="120315"/>
            <a:chExt cx="11544505" cy="6506617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6090CC3C-6277-004E-915E-D7ECBF6116B4}"/>
                </a:ext>
              </a:extLst>
            </p:cNvPr>
            <p:cNvGrpSpPr/>
            <p:nvPr/>
          </p:nvGrpSpPr>
          <p:grpSpPr>
            <a:xfrm>
              <a:off x="287235" y="120315"/>
              <a:ext cx="11544505" cy="3108252"/>
              <a:chOff x="228191" y="808059"/>
              <a:chExt cx="11544505" cy="3108252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94D989CA-BD35-F943-84AC-9AA3FAB448B8}"/>
                  </a:ext>
                </a:extLst>
              </p:cNvPr>
              <p:cNvGrpSpPr/>
              <p:nvPr/>
            </p:nvGrpSpPr>
            <p:grpSpPr>
              <a:xfrm>
                <a:off x="228191" y="808059"/>
                <a:ext cx="11544505" cy="3108252"/>
                <a:chOff x="228191" y="808059"/>
                <a:chExt cx="11544505" cy="3108252"/>
              </a:xfrm>
            </p:grpSpPr>
            <p:sp>
              <p:nvSpPr>
                <p:cNvPr id="95" name="圆角矩形 94">
                  <a:extLst>
                    <a:ext uri="{FF2B5EF4-FFF2-40B4-BE49-F238E27FC236}">
                      <a16:creationId xmlns:a16="http://schemas.microsoft.com/office/drawing/2014/main" id="{FCCD8A5B-1373-374F-9FF7-DA9221147A99}"/>
                    </a:ext>
                  </a:extLst>
                </p:cNvPr>
                <p:cNvSpPr/>
                <p:nvPr/>
              </p:nvSpPr>
              <p:spPr>
                <a:xfrm>
                  <a:off x="228191" y="2519281"/>
                  <a:ext cx="6787463" cy="327660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  <a:latin typeface="Times" pitchFamily="2" charset="0"/>
                    </a:rPr>
                    <a:t>Transformer</a:t>
                  </a:r>
                  <a:endParaRPr kumimoji="1" lang="zh-CN" altLang="en-US" b="1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3CDAE3FD-F36B-6547-A5D6-3686E32B31BA}"/>
                    </a:ext>
                  </a:extLst>
                </p:cNvPr>
                <p:cNvSpPr/>
                <p:nvPr/>
              </p:nvSpPr>
              <p:spPr>
                <a:xfrm>
                  <a:off x="228193" y="2952477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SEP</a:t>
                  </a:r>
                  <a:endParaRPr kumimoji="1" lang="zh-CN" altLang="en-US" dirty="0">
                    <a:solidFill>
                      <a:sysClr val="windowText" lastClr="000000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6D25B8D0-8959-1546-A01A-379CD378A920}"/>
                    </a:ext>
                  </a:extLst>
                </p:cNvPr>
                <p:cNvSpPr/>
                <p:nvPr/>
              </p:nvSpPr>
              <p:spPr>
                <a:xfrm>
                  <a:off x="1223066" y="2958898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PH</a:t>
                  </a: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A88AB856-9CAD-6D49-B05F-277241905183}"/>
                    </a:ext>
                  </a:extLst>
                </p:cNvPr>
                <p:cNvSpPr/>
                <p:nvPr/>
              </p:nvSpPr>
              <p:spPr>
                <a:xfrm>
                  <a:off x="3196646" y="2958898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" pitchFamily="2" charset="0"/>
                    </a:rPr>
                    <a:t>A</a:t>
                  </a:r>
                  <a:endParaRPr kumimoji="1" lang="zh-CN" altLang="en-US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B6230660-6250-5940-823A-4655C7DF7EDC}"/>
                    </a:ext>
                  </a:extLst>
                </p:cNvPr>
                <p:cNvSpPr/>
                <p:nvPr/>
              </p:nvSpPr>
              <p:spPr>
                <a:xfrm>
                  <a:off x="2209856" y="2958898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" pitchFamily="2" charset="0"/>
                    </a:rPr>
                    <a:t>SEP</a:t>
                  </a:r>
                  <a:endParaRPr kumimoji="1" lang="zh-CN" altLang="en-US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5335D62-162F-1F40-82B8-A2A34C206AEF}"/>
                    </a:ext>
                  </a:extLst>
                </p:cNvPr>
                <p:cNvSpPr/>
                <p:nvPr/>
              </p:nvSpPr>
              <p:spPr>
                <a:xfrm>
                  <a:off x="4191519" y="2958898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" pitchFamily="2" charset="0"/>
                    </a:rPr>
                    <a:t>SEP</a:t>
                  </a:r>
                  <a:endParaRPr kumimoji="1" lang="zh-CN" altLang="en-US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D9008748-B32F-834B-8AFE-78A558EDC163}"/>
                    </a:ext>
                  </a:extLst>
                </p:cNvPr>
                <p:cNvSpPr/>
                <p:nvPr/>
              </p:nvSpPr>
              <p:spPr>
                <a:xfrm>
                  <a:off x="5186392" y="2952477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" pitchFamily="2" charset="0"/>
                    </a:rPr>
                    <a:t>Q</a:t>
                  </a:r>
                  <a:endParaRPr kumimoji="1" lang="zh-CN" altLang="en-US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520C862-E8A9-5B47-AC18-5C06DF610C2A}"/>
                    </a:ext>
                  </a:extLst>
                </p:cNvPr>
                <p:cNvSpPr/>
                <p:nvPr/>
              </p:nvSpPr>
              <p:spPr>
                <a:xfrm>
                  <a:off x="6181265" y="2952477"/>
                  <a:ext cx="834390" cy="3429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" pitchFamily="2" charset="0"/>
                    </a:rPr>
                    <a:t>EOS</a:t>
                  </a:r>
                  <a:endParaRPr kumimoji="1" lang="zh-CN" altLang="en-US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5" name="圆角矩形 104">
                  <a:extLst>
                    <a:ext uri="{FF2B5EF4-FFF2-40B4-BE49-F238E27FC236}">
                      <a16:creationId xmlns:a16="http://schemas.microsoft.com/office/drawing/2014/main" id="{F94B30E3-21A6-DF46-B7B0-B4522EEC5118}"/>
                    </a:ext>
                  </a:extLst>
                </p:cNvPr>
                <p:cNvSpPr/>
                <p:nvPr/>
              </p:nvSpPr>
              <p:spPr>
                <a:xfrm>
                  <a:off x="228192" y="1118937"/>
                  <a:ext cx="6779379" cy="342900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  <a:latin typeface="Times" pitchFamily="2" charset="0"/>
                    </a:rPr>
                    <a:t>Transformer</a:t>
                  </a:r>
                  <a:endParaRPr kumimoji="1" lang="zh-CN" altLang="en-US" b="1" dirty="0">
                    <a:solidFill>
                      <a:schemeClr val="tx1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07" name="右大括号 106">
                  <a:extLst>
                    <a:ext uri="{FF2B5EF4-FFF2-40B4-BE49-F238E27FC236}">
                      <a16:creationId xmlns:a16="http://schemas.microsoft.com/office/drawing/2014/main" id="{5F071668-4F2E-4441-83D3-6ADCC384B0F7}"/>
                    </a:ext>
                  </a:extLst>
                </p:cNvPr>
                <p:cNvSpPr/>
                <p:nvPr/>
              </p:nvSpPr>
              <p:spPr>
                <a:xfrm rot="5400000">
                  <a:off x="1522617" y="2517567"/>
                  <a:ext cx="197652" cy="1946445"/>
                </a:xfrm>
                <a:prstGeom prst="rightBrace">
                  <a:avLst>
                    <a:gd name="adj1" fmla="val 71288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右大括号 107">
                  <a:extLst>
                    <a:ext uri="{FF2B5EF4-FFF2-40B4-BE49-F238E27FC236}">
                      <a16:creationId xmlns:a16="http://schemas.microsoft.com/office/drawing/2014/main" id="{E9320693-B8B2-5047-891D-EF01E6192FE1}"/>
                    </a:ext>
                  </a:extLst>
                </p:cNvPr>
                <p:cNvSpPr/>
                <p:nvPr/>
              </p:nvSpPr>
              <p:spPr>
                <a:xfrm rot="5400000">
                  <a:off x="3493085" y="2524055"/>
                  <a:ext cx="197652" cy="1946445"/>
                </a:xfrm>
                <a:prstGeom prst="rightBrace">
                  <a:avLst>
                    <a:gd name="adj1" fmla="val 71288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/>
                </a:p>
              </p:txBody>
            </p:sp>
            <p:sp>
              <p:nvSpPr>
                <p:cNvPr id="109" name="右大括号 108">
                  <a:extLst>
                    <a:ext uri="{FF2B5EF4-FFF2-40B4-BE49-F238E27FC236}">
                      <a16:creationId xmlns:a16="http://schemas.microsoft.com/office/drawing/2014/main" id="{998E4E16-B449-194F-AE92-F2C63B63FE31}"/>
                    </a:ext>
                  </a:extLst>
                </p:cNvPr>
                <p:cNvSpPr/>
                <p:nvPr/>
              </p:nvSpPr>
              <p:spPr>
                <a:xfrm rot="5400000">
                  <a:off x="5525673" y="2530409"/>
                  <a:ext cx="197652" cy="1946445"/>
                </a:xfrm>
                <a:prstGeom prst="rightBrace">
                  <a:avLst>
                    <a:gd name="adj1" fmla="val 71288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518C6B8-0E70-0442-8989-6678DBEE596C}"/>
                    </a:ext>
                  </a:extLst>
                </p:cNvPr>
                <p:cNvSpPr txBox="1"/>
                <p:nvPr/>
              </p:nvSpPr>
              <p:spPr>
                <a:xfrm>
                  <a:off x="409074" y="3546979"/>
                  <a:ext cx="1824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Paragraph</a:t>
                  </a:r>
                  <a:r>
                    <a:rPr kumimoji="1" lang="zh-CN" altLang="en-US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 </a:t>
                  </a:r>
                  <a:r>
                    <a:rPr kumimoji="1" lang="en-US" altLang="zh-CN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+</a:t>
                  </a:r>
                  <a:r>
                    <a:rPr kumimoji="1" lang="zh-CN" altLang="en-US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 </a:t>
                  </a:r>
                  <a:r>
                    <a:rPr kumimoji="1" lang="en-US" altLang="zh-CN" dirty="0">
                      <a:solidFill>
                        <a:sysClr val="windowText" lastClr="000000"/>
                      </a:solidFill>
                      <a:latin typeface="Times" pitchFamily="2" charset="0"/>
                    </a:rPr>
                    <a:t>Hint</a:t>
                  </a:r>
                  <a:endParaRPr kumimoji="1" lang="zh-CN" altLang="en-US" dirty="0">
                    <a:solidFill>
                      <a:sysClr val="windowText" lastClr="000000"/>
                    </a:solidFill>
                    <a:latin typeface="Times" pitchFamily="2" charset="0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B5F06950-1215-954E-AFE0-CC4AEEEA49C2}"/>
                    </a:ext>
                  </a:extLst>
                </p:cNvPr>
                <p:cNvSpPr txBox="1"/>
                <p:nvPr/>
              </p:nvSpPr>
              <p:spPr>
                <a:xfrm>
                  <a:off x="3140506" y="3545891"/>
                  <a:ext cx="902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Times" pitchFamily="2" charset="0"/>
                    </a:rPr>
                    <a:t>Answer</a:t>
                  </a:r>
                  <a:endParaRPr kumimoji="1" lang="zh-CN" altLang="en-US" dirty="0">
                    <a:latin typeface="Times" pitchFamily="2" charset="0"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6DE8F0F8-B38E-9849-B6DA-2A2B9654E453}"/>
                    </a:ext>
                  </a:extLst>
                </p:cNvPr>
                <p:cNvSpPr txBox="1"/>
                <p:nvPr/>
              </p:nvSpPr>
              <p:spPr>
                <a:xfrm>
                  <a:off x="5160744" y="3545891"/>
                  <a:ext cx="101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Times" pitchFamily="2" charset="0"/>
                    </a:rPr>
                    <a:t>Question</a:t>
                  </a:r>
                  <a:endParaRPr kumimoji="1" lang="zh-CN" altLang="en-US" dirty="0">
                    <a:latin typeface="Times" pitchFamily="2" charset="0"/>
                  </a:endParaRPr>
                </a:p>
              </p:txBody>
            </p:sp>
            <p:cxnSp>
              <p:nvCxnSpPr>
                <p:cNvPr id="116" name="直线连接符 115">
                  <a:extLst>
                    <a:ext uri="{FF2B5EF4-FFF2-40B4-BE49-F238E27FC236}">
                      <a16:creationId xmlns:a16="http://schemas.microsoft.com/office/drawing/2014/main" id="{F270B6A3-E1FC-B64E-88AC-5D32C5B660DE}"/>
                    </a:ext>
                  </a:extLst>
                </p:cNvPr>
                <p:cNvCxnSpPr/>
                <p:nvPr/>
              </p:nvCxnSpPr>
              <p:spPr>
                <a:xfrm flipV="1">
                  <a:off x="652080" y="1461837"/>
                  <a:ext cx="0" cy="105744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5C0FA9EA-07C9-3C44-8E9D-CC8D62517C63}"/>
                    </a:ext>
                  </a:extLst>
                </p:cNvPr>
                <p:cNvCxnSpPr/>
                <p:nvPr/>
              </p:nvCxnSpPr>
              <p:spPr>
                <a:xfrm flipV="1">
                  <a:off x="1650300" y="1454217"/>
                  <a:ext cx="0" cy="105744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826A2762-58CF-C542-A4B3-A7C8A2CF03D2}"/>
                    </a:ext>
                  </a:extLst>
                </p:cNvPr>
                <p:cNvCxnSpPr/>
                <p:nvPr/>
              </p:nvCxnSpPr>
              <p:spPr>
                <a:xfrm flipV="1">
                  <a:off x="2627051" y="1454217"/>
                  <a:ext cx="0" cy="105744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连接符 118">
                  <a:extLst>
                    <a:ext uri="{FF2B5EF4-FFF2-40B4-BE49-F238E27FC236}">
                      <a16:creationId xmlns:a16="http://schemas.microsoft.com/office/drawing/2014/main" id="{DFD803B9-5B5F-0049-A831-0A720865BC49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 flipV="1">
                  <a:off x="3621923" y="1454217"/>
                  <a:ext cx="10968" cy="106506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线连接符 119">
                  <a:extLst>
                    <a:ext uri="{FF2B5EF4-FFF2-40B4-BE49-F238E27FC236}">
                      <a16:creationId xmlns:a16="http://schemas.microsoft.com/office/drawing/2014/main" id="{5FBB2FA0-DF44-5042-B1FC-A4556240CB74}"/>
                    </a:ext>
                  </a:extLst>
                </p:cNvPr>
                <p:cNvCxnSpPr/>
                <p:nvPr/>
              </p:nvCxnSpPr>
              <p:spPr>
                <a:xfrm flipV="1">
                  <a:off x="4595614" y="1454217"/>
                  <a:ext cx="0" cy="105744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线连接符 120">
                  <a:extLst>
                    <a:ext uri="{FF2B5EF4-FFF2-40B4-BE49-F238E27FC236}">
                      <a16:creationId xmlns:a16="http://schemas.microsoft.com/office/drawing/2014/main" id="{683C46E7-F6C3-834E-95BB-D71727DF3C6E}"/>
                    </a:ext>
                  </a:extLst>
                </p:cNvPr>
                <p:cNvCxnSpPr/>
                <p:nvPr/>
              </p:nvCxnSpPr>
              <p:spPr>
                <a:xfrm flipV="1">
                  <a:off x="5556334" y="1454217"/>
                  <a:ext cx="0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BF4A32E4-3FAC-FF45-8FCF-EF7534422FB0}"/>
                    </a:ext>
                  </a:extLst>
                </p:cNvPr>
                <p:cNvCxnSpPr/>
                <p:nvPr/>
              </p:nvCxnSpPr>
              <p:spPr>
                <a:xfrm flipV="1">
                  <a:off x="6585685" y="1461837"/>
                  <a:ext cx="0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线连接符 137">
                  <a:extLst>
                    <a:ext uri="{FF2B5EF4-FFF2-40B4-BE49-F238E27FC236}">
                      <a16:creationId xmlns:a16="http://schemas.microsoft.com/office/drawing/2014/main" id="{94BE08A3-8F9D-2A4E-94F6-16F5B1648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220" y="1461837"/>
                  <a:ext cx="1002080" cy="104982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线连接符 138">
                  <a:extLst>
                    <a:ext uri="{FF2B5EF4-FFF2-40B4-BE49-F238E27FC236}">
                      <a16:creationId xmlns:a16="http://schemas.microsoft.com/office/drawing/2014/main" id="{BD0649E2-4407-614A-A90F-4566F7D3E427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 flipV="1">
                  <a:off x="648220" y="1461837"/>
                  <a:ext cx="2969662" cy="104982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线连接符 140">
                  <a:extLst>
                    <a:ext uri="{FF2B5EF4-FFF2-40B4-BE49-F238E27FC236}">
                      <a16:creationId xmlns:a16="http://schemas.microsoft.com/office/drawing/2014/main" id="{D6F7BCC6-5F0A-A344-A1C8-68B09441B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8489" y="1461837"/>
                  <a:ext cx="3943534" cy="104982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线连接符 141">
                  <a:extLst>
                    <a:ext uri="{FF2B5EF4-FFF2-40B4-BE49-F238E27FC236}">
                      <a16:creationId xmlns:a16="http://schemas.microsoft.com/office/drawing/2014/main" id="{62C4CC0A-C552-7A47-9C88-77ADEB584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8489" y="1461837"/>
                  <a:ext cx="4897845" cy="104982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符 142">
                  <a:extLst>
                    <a:ext uri="{FF2B5EF4-FFF2-40B4-BE49-F238E27FC236}">
                      <a16:creationId xmlns:a16="http://schemas.microsoft.com/office/drawing/2014/main" id="{D2D90B58-E9D0-3D41-89AD-99AE02BAE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8489" y="1461837"/>
                  <a:ext cx="5939233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符 143">
                  <a:extLst>
                    <a:ext uri="{FF2B5EF4-FFF2-40B4-BE49-F238E27FC236}">
                      <a16:creationId xmlns:a16="http://schemas.microsoft.com/office/drawing/2014/main" id="{59001685-222D-C54B-9482-8BBF10475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0300" y="1461837"/>
                  <a:ext cx="4931994" cy="104982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符 144">
                  <a:extLst>
                    <a:ext uri="{FF2B5EF4-FFF2-40B4-BE49-F238E27FC236}">
                      <a16:creationId xmlns:a16="http://schemas.microsoft.com/office/drawing/2014/main" id="{7646B299-21BE-3444-83D5-534D064B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0300" y="1461837"/>
                  <a:ext cx="3906034" cy="104982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符 145">
                  <a:extLst>
                    <a:ext uri="{FF2B5EF4-FFF2-40B4-BE49-F238E27FC236}">
                      <a16:creationId xmlns:a16="http://schemas.microsoft.com/office/drawing/2014/main" id="{D0FD8729-78C9-C44F-96FD-7932BBE67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0300" y="1461837"/>
                  <a:ext cx="2945314" cy="105744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线连接符 147">
                  <a:extLst>
                    <a:ext uri="{FF2B5EF4-FFF2-40B4-BE49-F238E27FC236}">
                      <a16:creationId xmlns:a16="http://schemas.microsoft.com/office/drawing/2014/main" id="{530E73F0-8980-0347-8DF7-210B1EB44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0300" y="1461837"/>
                  <a:ext cx="968388" cy="104982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连接符 148">
                  <a:extLst>
                    <a:ext uri="{FF2B5EF4-FFF2-40B4-BE49-F238E27FC236}">
                      <a16:creationId xmlns:a16="http://schemas.microsoft.com/office/drawing/2014/main" id="{CD94E4E8-3DDA-B540-BB30-5584DE5404BF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 flipV="1">
                  <a:off x="2641332" y="1461837"/>
                  <a:ext cx="976550" cy="104982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49">
                  <a:extLst>
                    <a:ext uri="{FF2B5EF4-FFF2-40B4-BE49-F238E27FC236}">
                      <a16:creationId xmlns:a16="http://schemas.microsoft.com/office/drawing/2014/main" id="{AC93DFC7-C8E4-9947-BB99-DB832EFA1F0C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 flipV="1">
                  <a:off x="3621923" y="1461837"/>
                  <a:ext cx="980100" cy="105744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线连接符 150">
                  <a:extLst>
                    <a:ext uri="{FF2B5EF4-FFF2-40B4-BE49-F238E27FC236}">
                      <a16:creationId xmlns:a16="http://schemas.microsoft.com/office/drawing/2014/main" id="{B6525636-0BE4-F141-9BA8-FD831BA4BABA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 flipV="1">
                  <a:off x="3621923" y="1461837"/>
                  <a:ext cx="1934411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线连接符 151">
                  <a:extLst>
                    <a:ext uri="{FF2B5EF4-FFF2-40B4-BE49-F238E27FC236}">
                      <a16:creationId xmlns:a16="http://schemas.microsoft.com/office/drawing/2014/main" id="{EFC45240-E363-C147-8034-4C66BA600FF0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 flipV="1">
                  <a:off x="3621923" y="1461837"/>
                  <a:ext cx="2960371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>
                  <a:extLst>
                    <a:ext uri="{FF2B5EF4-FFF2-40B4-BE49-F238E27FC236}">
                      <a16:creationId xmlns:a16="http://schemas.microsoft.com/office/drawing/2014/main" id="{EA0B35E2-DC2F-F34A-A5F5-FDBE30B91948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 flipV="1">
                  <a:off x="3621923" y="1461837"/>
                  <a:ext cx="2960371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线连接符 153">
                  <a:extLst>
                    <a:ext uri="{FF2B5EF4-FFF2-40B4-BE49-F238E27FC236}">
                      <a16:creationId xmlns:a16="http://schemas.microsoft.com/office/drawing/2014/main" id="{C2088942-FFF9-3042-8B03-83F52CA5B75D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 flipV="1">
                  <a:off x="3621923" y="1461837"/>
                  <a:ext cx="1934411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线连接符 155">
                  <a:extLst>
                    <a:ext uri="{FF2B5EF4-FFF2-40B4-BE49-F238E27FC236}">
                      <a16:creationId xmlns:a16="http://schemas.microsoft.com/office/drawing/2014/main" id="{79A63082-CF95-F54E-B03F-72F07581D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2023" y="1461837"/>
                  <a:ext cx="954311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线连接符 156">
                  <a:extLst>
                    <a:ext uri="{FF2B5EF4-FFF2-40B4-BE49-F238E27FC236}">
                      <a16:creationId xmlns:a16="http://schemas.microsoft.com/office/drawing/2014/main" id="{13639BDE-1D10-C64B-822D-EAEF4850B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2023" y="1461837"/>
                  <a:ext cx="1980271" cy="105744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线连接符 157">
                  <a:extLst>
                    <a:ext uri="{FF2B5EF4-FFF2-40B4-BE49-F238E27FC236}">
                      <a16:creationId xmlns:a16="http://schemas.microsoft.com/office/drawing/2014/main" id="{AE85985B-FF7E-D848-A0B4-83AE5035A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6334" y="1461837"/>
                  <a:ext cx="1025960" cy="104982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线连接符 162">
                  <a:extLst>
                    <a:ext uri="{FF2B5EF4-FFF2-40B4-BE49-F238E27FC236}">
                      <a16:creationId xmlns:a16="http://schemas.microsoft.com/office/drawing/2014/main" id="{B9E3F1A6-BD6B-F44B-AE99-B8ED94401CE3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 flipH="1" flipV="1">
                  <a:off x="3617882" y="1461837"/>
                  <a:ext cx="984142" cy="105744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线连接符 164">
                  <a:extLst>
                    <a:ext uri="{FF2B5EF4-FFF2-40B4-BE49-F238E27FC236}">
                      <a16:creationId xmlns:a16="http://schemas.microsoft.com/office/drawing/2014/main" id="{CA1EE298-ED3E-A348-A42A-22AB71151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18689" y="1469459"/>
                  <a:ext cx="1014202" cy="1049822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线连接符 166">
                  <a:extLst>
                    <a:ext uri="{FF2B5EF4-FFF2-40B4-BE49-F238E27FC236}">
                      <a16:creationId xmlns:a16="http://schemas.microsoft.com/office/drawing/2014/main" id="{3B6EB12B-3C6C-7642-96EE-9458634B1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50303" y="1461837"/>
                  <a:ext cx="968384" cy="105744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线连接符 167">
                  <a:extLst>
                    <a:ext uri="{FF2B5EF4-FFF2-40B4-BE49-F238E27FC236}">
                      <a16:creationId xmlns:a16="http://schemas.microsoft.com/office/drawing/2014/main" id="{85138D61-74D7-5942-9321-EF23C1BB0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490" y="1469459"/>
                  <a:ext cx="991810" cy="1049822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线连接符 181">
                  <a:extLst>
                    <a:ext uri="{FF2B5EF4-FFF2-40B4-BE49-F238E27FC236}">
                      <a16:creationId xmlns:a16="http://schemas.microsoft.com/office/drawing/2014/main" id="{08F847D2-D5A0-9649-B6EE-719ADDCA8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717" y="1469457"/>
                  <a:ext cx="1973879" cy="104220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线连接符 184">
                  <a:extLst>
                    <a:ext uri="{FF2B5EF4-FFF2-40B4-BE49-F238E27FC236}">
                      <a16:creationId xmlns:a16="http://schemas.microsoft.com/office/drawing/2014/main" id="{2C313B0F-79C3-084D-B400-67BF5C239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453" y="1469457"/>
                  <a:ext cx="1983990" cy="1049824"/>
                </a:xfrm>
                <a:prstGeom prst="line">
                  <a:avLst/>
                </a:prstGeom>
                <a:ln w="19050">
                  <a:solidFill>
                    <a:srgbClr val="9452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符 193">
                  <a:extLst>
                    <a:ext uri="{FF2B5EF4-FFF2-40B4-BE49-F238E27FC236}">
                      <a16:creationId xmlns:a16="http://schemas.microsoft.com/office/drawing/2014/main" id="{EB65D619-510E-324E-B73E-980A0C5A18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0443" y="1469457"/>
                  <a:ext cx="1971579" cy="105744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E1575BA8-A287-9E44-BAC9-1A4D09A4AB45}"/>
                    </a:ext>
                  </a:extLst>
                </p:cNvPr>
                <p:cNvGrpSpPr/>
                <p:nvPr/>
              </p:nvGrpSpPr>
              <p:grpSpPr>
                <a:xfrm>
                  <a:off x="7030065" y="808059"/>
                  <a:ext cx="4742631" cy="2332112"/>
                  <a:chOff x="-4550" y="690065"/>
                  <a:chExt cx="4742631" cy="2332112"/>
                </a:xfrm>
              </p:grpSpPr>
              <p:grpSp>
                <p:nvGrpSpPr>
                  <p:cNvPr id="259" name="组合 258">
                    <a:extLst>
                      <a:ext uri="{FF2B5EF4-FFF2-40B4-BE49-F238E27FC236}">
                        <a16:creationId xmlns:a16="http://schemas.microsoft.com/office/drawing/2014/main" id="{3BD5C934-26DC-9E4D-8685-32F922FFA9D8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2" y="1277040"/>
                    <a:ext cx="1683560" cy="1707182"/>
                    <a:chOff x="1889564" y="1045396"/>
                    <a:chExt cx="1683560" cy="1707182"/>
                  </a:xfrm>
                </p:grpSpPr>
                <p:sp>
                  <p:nvSpPr>
                    <p:cNvPr id="208" name="矩形 207">
                      <a:extLst>
                        <a:ext uri="{FF2B5EF4-FFF2-40B4-BE49-F238E27FC236}">
                          <a16:creationId xmlns:a16="http://schemas.microsoft.com/office/drawing/2014/main" id="{8F06834E-BB98-1F45-A7DF-3C2F54842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564" y="1045396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F3A24023-2CF6-9E47-9EA9-43547A615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564" y="1342811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10" name="矩形 209">
                      <a:extLst>
                        <a:ext uri="{FF2B5EF4-FFF2-40B4-BE49-F238E27FC236}">
                          <a16:creationId xmlns:a16="http://schemas.microsoft.com/office/drawing/2014/main" id="{BCFA7AB8-1FE9-9144-835D-ABEB13870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0150" y="1050107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11" name="矩形 210">
                      <a:extLst>
                        <a:ext uri="{FF2B5EF4-FFF2-40B4-BE49-F238E27FC236}">
                          <a16:creationId xmlns:a16="http://schemas.microsoft.com/office/drawing/2014/main" id="{A8481DAA-EC3F-F34D-953B-9BDCCAB16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0150" y="1342811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17" name="矩形 216">
                      <a:extLst>
                        <a:ext uri="{FF2B5EF4-FFF2-40B4-BE49-F238E27FC236}">
                          <a16:creationId xmlns:a16="http://schemas.microsoft.com/office/drawing/2014/main" id="{8FC95B36-5EBD-D34B-AA51-D09554F35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564" y="1634672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C09E71DA-518D-554C-81BE-14F3AF40A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564" y="1932087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19" name="矩形 218">
                      <a:extLst>
                        <a:ext uri="{FF2B5EF4-FFF2-40B4-BE49-F238E27FC236}">
                          <a16:creationId xmlns:a16="http://schemas.microsoft.com/office/drawing/2014/main" id="{805AC27C-4BA8-A244-95A7-A4A6F5E71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0150" y="1639383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8331B48C-2067-6748-9FF1-1938388C4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0150" y="1932087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67A40653-D4C6-D348-AC41-8470EDE7A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564" y="2231840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15D2F1E5-B83A-3943-A3B7-310092552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564" y="2529255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08B4CA5B-A5C1-E44B-8765-E0DB8F39D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0150" y="2236551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1C8B14AD-A574-6841-9D02-FD6728882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0150" y="2529255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C71C77A5-C03A-344C-9431-A8D97156B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51" y="1045396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40" name="矩形 239">
                      <a:extLst>
                        <a:ext uri="{FF2B5EF4-FFF2-40B4-BE49-F238E27FC236}">
                          <a16:creationId xmlns:a16="http://schemas.microsoft.com/office/drawing/2014/main" id="{E85EEE83-F698-6F4F-A412-94E9DFE95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51" y="1342811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41" name="矩形 240">
                      <a:extLst>
                        <a:ext uri="{FF2B5EF4-FFF2-40B4-BE49-F238E27FC236}">
                          <a16:creationId xmlns:a16="http://schemas.microsoft.com/office/drawing/2014/main" id="{D764B6BC-6117-7446-8D4F-38AFB3EBD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37" y="1050107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42" name="矩形 241">
                      <a:extLst>
                        <a:ext uri="{FF2B5EF4-FFF2-40B4-BE49-F238E27FC236}">
                          <a16:creationId xmlns:a16="http://schemas.microsoft.com/office/drawing/2014/main" id="{6D94C47A-32AA-1544-BECC-444FA426F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37" y="1342811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926D3FD0-FD3E-1B45-ABEB-19F199716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51" y="1634672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0EE267D8-B22E-9340-885C-B40C02A47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51" y="1932087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9B443844-FB9F-AF41-8B49-15307C216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37" y="1639383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A00836AD-8333-934D-9EE6-88653DF9D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37" y="1932087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89C1CB25-0415-134F-8449-26ACCFAE9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51" y="2231840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C5C49706-2A64-EE45-B371-45F50423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8051" y="2529255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AE6CBD53-12A5-384D-BA47-D7B0B1838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37" y="2236551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70A76376-B423-8940-9C79-3D7F88233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37" y="2529255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A451BDAA-6FE4-5046-B1CA-ED33C6812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6538" y="1052719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51618EE0-06F2-764C-A54E-3595EC147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6538" y="1350134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9748C57-9A8D-A245-87D5-C73E593A7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124" y="1045398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2F2ADDC5-744D-B449-8D43-8713F4295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124" y="1338102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F1701004-2C88-F846-8B17-F4FF96F2F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6538" y="1641995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541473E9-EFB0-0043-80BE-866962310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6538" y="1939410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556302BC-1EE3-C643-B519-BE69F888B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124" y="1634674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E03997E8-7132-3546-8BDB-0CD930FA7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124" y="1927378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47" name="矩形 246">
                      <a:extLst>
                        <a:ext uri="{FF2B5EF4-FFF2-40B4-BE49-F238E27FC236}">
                          <a16:creationId xmlns:a16="http://schemas.microsoft.com/office/drawing/2014/main" id="{68246A6B-F131-A84F-B714-1AFD56134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6538" y="2239163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48" name="矩形 247">
                      <a:extLst>
                        <a:ext uri="{FF2B5EF4-FFF2-40B4-BE49-F238E27FC236}">
                          <a16:creationId xmlns:a16="http://schemas.microsoft.com/office/drawing/2014/main" id="{49885664-79AD-E944-B45E-65AD59BF1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6538" y="2536578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C098D031-953E-C84C-9129-28C0A82CE2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124" y="2231842"/>
                      <a:ext cx="216000" cy="2160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C71FE16B-ADA8-174C-905B-E4D6F9B63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7124" y="2524546"/>
                      <a:ext cx="216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</p:grpSp>
              <p:sp>
                <p:nvSpPr>
                  <p:cNvPr id="260" name="文本框 259">
                    <a:extLst>
                      <a:ext uri="{FF2B5EF4-FFF2-40B4-BE49-F238E27FC236}">
                        <a16:creationId xmlns:a16="http://schemas.microsoft.com/office/drawing/2014/main" id="{AAC96144-0C13-8943-A816-04B6B34D6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544852" y="1594933"/>
                    <a:ext cx="21932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" pitchFamily="2" charset="0"/>
                      </a:rPr>
                      <a:t>Paragraph</a:t>
                    </a:r>
                    <a:r>
                      <a:rPr kumimoji="1" lang="zh-CN" altLang="en-US" dirty="0">
                        <a:latin typeface="Times" pitchFamily="2" charset="0"/>
                      </a:rPr>
                      <a:t> </a:t>
                    </a:r>
                    <a:r>
                      <a:rPr kumimoji="1" lang="en-US" altLang="zh-CN" dirty="0">
                        <a:latin typeface="Times" pitchFamily="2" charset="0"/>
                      </a:rPr>
                      <a:t>+</a:t>
                    </a:r>
                    <a:r>
                      <a:rPr kumimoji="1" lang="zh-CN" altLang="en-US" dirty="0">
                        <a:latin typeface="Times" pitchFamily="2" charset="0"/>
                      </a:rPr>
                      <a:t> </a:t>
                    </a:r>
                    <a:r>
                      <a:rPr kumimoji="1" lang="en-US" altLang="zh-CN" dirty="0">
                        <a:latin typeface="Times" pitchFamily="2" charset="0"/>
                      </a:rPr>
                      <a:t>Hint:</a:t>
                    </a:r>
                    <a:r>
                      <a:rPr kumimoji="1" lang="zh-CN" altLang="en-US" dirty="0">
                        <a:latin typeface="Times" pitchFamily="2" charset="0"/>
                      </a:rPr>
                      <a:t> </a:t>
                    </a:r>
                    <a:r>
                      <a:rPr kumimoji="1" lang="en-US" altLang="zh-CN" dirty="0">
                        <a:latin typeface="Times" pitchFamily="2" charset="0"/>
                      </a:rPr>
                      <a:t>PH</a:t>
                    </a:r>
                    <a:endParaRPr kumimoji="1" lang="zh-CN" altLang="en-US" baseline="-25000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61" name="文本框 260">
                    <a:extLst>
                      <a:ext uri="{FF2B5EF4-FFF2-40B4-BE49-F238E27FC236}">
                        <a16:creationId xmlns:a16="http://schemas.microsoft.com/office/drawing/2014/main" id="{88D84DEC-A02F-D848-B971-1C91ACA58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545415" y="1964265"/>
                    <a:ext cx="11787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" pitchFamily="2" charset="0"/>
                      </a:rPr>
                      <a:t>Answer:</a:t>
                    </a:r>
                    <a:r>
                      <a:rPr kumimoji="1" lang="zh-CN" altLang="en-US" dirty="0">
                        <a:latin typeface="Times" pitchFamily="2" charset="0"/>
                      </a:rPr>
                      <a:t> </a:t>
                    </a:r>
                    <a:r>
                      <a:rPr kumimoji="1" lang="en-US" altLang="zh-CN" dirty="0">
                        <a:latin typeface="Times" pitchFamily="2" charset="0"/>
                      </a:rPr>
                      <a:t>A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9E511D8A-A7DF-D643-8505-42D9810063D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69" y="2334397"/>
                    <a:ext cx="13067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" pitchFamily="2" charset="0"/>
                      </a:rPr>
                      <a:t>Question:</a:t>
                    </a:r>
                    <a:r>
                      <a:rPr kumimoji="1" lang="zh-CN" altLang="en-US" dirty="0">
                        <a:latin typeface="Times" pitchFamily="2" charset="0"/>
                      </a:rPr>
                      <a:t> </a:t>
                    </a:r>
                    <a:r>
                      <a:rPr kumimoji="1" lang="en-US" altLang="zh-CN" dirty="0">
                        <a:latin typeface="Times" pitchFamily="2" charset="0"/>
                      </a:rPr>
                      <a:t>Q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63" name="左大括号 262">
                    <a:extLst>
                      <a:ext uri="{FF2B5EF4-FFF2-40B4-BE49-F238E27FC236}">
                        <a16:creationId xmlns:a16="http://schemas.microsoft.com/office/drawing/2014/main" id="{2E8C48B2-A63A-DA40-83A0-1D3C78BC9349}"/>
                      </a:ext>
                    </a:extLst>
                  </p:cNvPr>
                  <p:cNvSpPr/>
                  <p:nvPr/>
                </p:nvSpPr>
                <p:spPr>
                  <a:xfrm>
                    <a:off x="383410" y="1284363"/>
                    <a:ext cx="200408" cy="550893"/>
                  </a:xfrm>
                  <a:prstGeom prst="leftBrace">
                    <a:avLst>
                      <a:gd name="adj1" fmla="val 21437"/>
                      <a:gd name="adj2" fmla="val 54368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  <p:sp>
                <p:nvSpPr>
                  <p:cNvPr id="264" name="左大括号 263">
                    <a:extLst>
                      <a:ext uri="{FF2B5EF4-FFF2-40B4-BE49-F238E27FC236}">
                        <a16:creationId xmlns:a16="http://schemas.microsoft.com/office/drawing/2014/main" id="{FE335F82-C479-2441-9280-518868248E09}"/>
                      </a:ext>
                    </a:extLst>
                  </p:cNvPr>
                  <p:cNvSpPr/>
                  <p:nvPr/>
                </p:nvSpPr>
                <p:spPr>
                  <a:xfrm>
                    <a:off x="366790" y="2471284"/>
                    <a:ext cx="200408" cy="550893"/>
                  </a:xfrm>
                  <a:prstGeom prst="leftBrace">
                    <a:avLst>
                      <a:gd name="adj1" fmla="val 21437"/>
                      <a:gd name="adj2" fmla="val 54368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  <p:sp>
                <p:nvSpPr>
                  <p:cNvPr id="265" name="左大括号 264">
                    <a:extLst>
                      <a:ext uri="{FF2B5EF4-FFF2-40B4-BE49-F238E27FC236}">
                        <a16:creationId xmlns:a16="http://schemas.microsoft.com/office/drawing/2014/main" id="{D7868600-9AC2-AC49-9192-7CDEA3F9A365}"/>
                      </a:ext>
                    </a:extLst>
                  </p:cNvPr>
                  <p:cNvSpPr/>
                  <p:nvPr/>
                </p:nvSpPr>
                <p:spPr>
                  <a:xfrm>
                    <a:off x="364392" y="1874410"/>
                    <a:ext cx="200408" cy="550893"/>
                  </a:xfrm>
                  <a:prstGeom prst="leftBrace">
                    <a:avLst>
                      <a:gd name="adj1" fmla="val 21437"/>
                      <a:gd name="adj2" fmla="val 54368"/>
                    </a:avLst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  <p:grpSp>
                <p:nvGrpSpPr>
                  <p:cNvPr id="269" name="组合 268">
                    <a:extLst>
                      <a:ext uri="{FF2B5EF4-FFF2-40B4-BE49-F238E27FC236}">
                        <a16:creationId xmlns:a16="http://schemas.microsoft.com/office/drawing/2014/main" id="{653AB63E-C263-834B-82BC-C878E7B6B9A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440016" y="209467"/>
                    <a:ext cx="219426" cy="1737814"/>
                    <a:chOff x="1611666" y="1484889"/>
                    <a:chExt cx="219426" cy="1737814"/>
                  </a:xfrm>
                </p:grpSpPr>
                <p:sp>
                  <p:nvSpPr>
                    <p:cNvPr id="266" name="左大括号 265">
                      <a:extLst>
                        <a:ext uri="{FF2B5EF4-FFF2-40B4-BE49-F238E27FC236}">
                          <a16:creationId xmlns:a16="http://schemas.microsoft.com/office/drawing/2014/main" id="{405D1C41-4FDB-A645-9775-041893F7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0684" y="1484889"/>
                      <a:ext cx="200408" cy="550893"/>
                    </a:xfrm>
                    <a:prstGeom prst="leftBrace">
                      <a:avLst>
                        <a:gd name="adj1" fmla="val 21437"/>
                        <a:gd name="adj2" fmla="val 54368"/>
                      </a:avLst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67" name="左大括号 266">
                      <a:extLst>
                        <a:ext uri="{FF2B5EF4-FFF2-40B4-BE49-F238E27FC236}">
                          <a16:creationId xmlns:a16="http://schemas.microsoft.com/office/drawing/2014/main" id="{FA80A12C-7B8D-3846-8660-D342EB01C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064" y="2671810"/>
                      <a:ext cx="200408" cy="550893"/>
                    </a:xfrm>
                    <a:prstGeom prst="leftBrace">
                      <a:avLst>
                        <a:gd name="adj1" fmla="val 21437"/>
                        <a:gd name="adj2" fmla="val 54368"/>
                      </a:avLst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  <p:sp>
                  <p:nvSpPr>
                    <p:cNvPr id="268" name="左大括号 267">
                      <a:extLst>
                        <a:ext uri="{FF2B5EF4-FFF2-40B4-BE49-F238E27FC236}">
                          <a16:creationId xmlns:a16="http://schemas.microsoft.com/office/drawing/2014/main" id="{0650460D-2D32-4947-9199-546395269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1666" y="2074936"/>
                      <a:ext cx="200408" cy="550893"/>
                    </a:xfrm>
                    <a:prstGeom prst="leftBrace">
                      <a:avLst>
                        <a:gd name="adj1" fmla="val 21437"/>
                        <a:gd name="adj2" fmla="val 54368"/>
                      </a:avLst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2400"/>
                    </a:p>
                  </p:txBody>
                </p:sp>
              </p:grp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05D5A802-BE5D-FF4F-9905-5EAEE7268D90}"/>
                      </a:ext>
                    </a:extLst>
                  </p:cNvPr>
                  <p:cNvSpPr txBox="1"/>
                  <p:nvPr/>
                </p:nvSpPr>
                <p:spPr>
                  <a:xfrm>
                    <a:off x="716460" y="696397"/>
                    <a:ext cx="4796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" pitchFamily="2" charset="0"/>
                      </a:rPr>
                      <a:t>PH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71" name="文本框 270">
                    <a:extLst>
                      <a:ext uri="{FF2B5EF4-FFF2-40B4-BE49-F238E27FC236}">
                        <a16:creationId xmlns:a16="http://schemas.microsoft.com/office/drawing/2014/main" id="{DD5FBF1D-5F9D-4143-958A-2CF4B5591AE3}"/>
                      </a:ext>
                    </a:extLst>
                  </p:cNvPr>
                  <p:cNvSpPr txBox="1"/>
                  <p:nvPr/>
                </p:nvSpPr>
                <p:spPr>
                  <a:xfrm>
                    <a:off x="1349649" y="691491"/>
                    <a:ext cx="3513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" pitchFamily="2" charset="0"/>
                      </a:rPr>
                      <a:t>A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72" name="文本框 271">
                    <a:extLst>
                      <a:ext uri="{FF2B5EF4-FFF2-40B4-BE49-F238E27FC236}">
                        <a16:creationId xmlns:a16="http://schemas.microsoft.com/office/drawing/2014/main" id="{817B9785-C8DD-7D44-852E-FA21109F697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23" y="690065"/>
                    <a:ext cx="3513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" pitchFamily="2" charset="0"/>
                      </a:rPr>
                      <a:t>Q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73" name="文本框 272">
                    <a:extLst>
                      <a:ext uri="{FF2B5EF4-FFF2-40B4-BE49-F238E27FC236}">
                        <a16:creationId xmlns:a16="http://schemas.microsoft.com/office/drawing/2014/main" id="{FC1C0570-6482-AD45-95F8-4218CAD4E8C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50" y="1406548"/>
                    <a:ext cx="4796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" pitchFamily="2" charset="0"/>
                      </a:rPr>
                      <a:t>PH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74" name="文本框 273">
                    <a:extLst>
                      <a:ext uri="{FF2B5EF4-FFF2-40B4-BE49-F238E27FC236}">
                        <a16:creationId xmlns:a16="http://schemas.microsoft.com/office/drawing/2014/main" id="{9FDDA3C6-CBD9-A445-B6FD-028D43314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" y="1987126"/>
                    <a:ext cx="3513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" pitchFamily="2" charset="0"/>
                      </a:rPr>
                      <a:t>A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  <p:sp>
                <p:nvSpPr>
                  <p:cNvPr id="275" name="文本框 274">
                    <a:extLst>
                      <a:ext uri="{FF2B5EF4-FFF2-40B4-BE49-F238E27FC236}">
                        <a16:creationId xmlns:a16="http://schemas.microsoft.com/office/drawing/2014/main" id="{485467B0-FEB8-9F4E-B70E-D4A3543CFCC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" y="2588810"/>
                    <a:ext cx="3513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" pitchFamily="2" charset="0"/>
                      </a:rPr>
                      <a:t>Q</a:t>
                    </a:r>
                    <a:endParaRPr kumimoji="1" lang="zh-CN" altLang="en-US" dirty="0">
                      <a:latin typeface="Times" pitchFamily="2" charset="0"/>
                    </a:endParaRPr>
                  </a:p>
                </p:txBody>
              </p:sp>
            </p:grpSp>
          </p:grp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D4AC5675-DA7F-E24F-88C3-000B234162BD}"/>
                  </a:ext>
                </a:extLst>
              </p:cNvPr>
              <p:cNvSpPr/>
              <p:nvPr/>
            </p:nvSpPr>
            <p:spPr>
              <a:xfrm>
                <a:off x="7411223" y="3273085"/>
                <a:ext cx="2127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altLang="zh-CN" b="1" dirty="0" err="1">
                    <a:latin typeface="Times" pitchFamily="2" charset="0"/>
                  </a:rPr>
                  <a:t>Self</a:t>
                </a:r>
                <a:r>
                  <a:rPr lang="de-DE" altLang="zh-CN" b="1" dirty="0">
                    <a:latin typeface="Times" pitchFamily="2" charset="0"/>
                  </a:rPr>
                  <a:t>-attention </a:t>
                </a:r>
                <a:r>
                  <a:rPr lang="de-DE" altLang="zh-CN" b="1" dirty="0" err="1">
                    <a:latin typeface="Times" pitchFamily="2" charset="0"/>
                  </a:rPr>
                  <a:t>Mask</a:t>
                </a:r>
                <a:endParaRPr lang="de-DE" altLang="zh-CN" dirty="0">
                  <a:latin typeface="Times" pitchFamily="2" charset="0"/>
                </a:endParaRPr>
              </a:p>
            </p:txBody>
          </p:sp>
        </p:grpSp>
        <p:grpSp>
          <p:nvGrpSpPr>
            <p:cNvPr id="474" name="组合 473">
              <a:extLst>
                <a:ext uri="{FF2B5EF4-FFF2-40B4-BE49-F238E27FC236}">
                  <a16:creationId xmlns:a16="http://schemas.microsoft.com/office/drawing/2014/main" id="{9AF4AEEC-F55B-4A46-B48F-1412A2910F92}"/>
                </a:ext>
              </a:extLst>
            </p:cNvPr>
            <p:cNvGrpSpPr/>
            <p:nvPr/>
          </p:nvGrpSpPr>
          <p:grpSpPr>
            <a:xfrm>
              <a:off x="3522729" y="3603816"/>
              <a:ext cx="4869029" cy="2620726"/>
              <a:chOff x="483565" y="3583921"/>
              <a:chExt cx="3802843" cy="2046858"/>
            </a:xfrm>
          </p:grpSpPr>
          <p:sp>
            <p:nvSpPr>
              <p:cNvPr id="385" name="圆角矩形 384">
                <a:extLst>
                  <a:ext uri="{FF2B5EF4-FFF2-40B4-BE49-F238E27FC236}">
                    <a16:creationId xmlns:a16="http://schemas.microsoft.com/office/drawing/2014/main" id="{12D85D6C-A748-2D45-B5E6-E7F26CF1EAF4}"/>
                  </a:ext>
                </a:extLst>
              </p:cNvPr>
              <p:cNvSpPr/>
              <p:nvPr/>
            </p:nvSpPr>
            <p:spPr>
              <a:xfrm>
                <a:off x="483565" y="4077870"/>
                <a:ext cx="3802843" cy="95724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  <a:latin typeface="Times" pitchFamily="2" charset="0"/>
                  </a:rPr>
                  <a:t>Transformers</a:t>
                </a:r>
                <a:endParaRPr kumimoji="1" lang="zh-CN" altLang="en-US" sz="1400" b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4F25739C-0363-AE47-BBF5-A97E0FF7C93E}"/>
                  </a:ext>
                </a:extLst>
              </p:cNvPr>
              <p:cNvSpPr/>
              <p:nvPr/>
            </p:nvSpPr>
            <p:spPr>
              <a:xfrm>
                <a:off x="483565" y="5140651"/>
                <a:ext cx="834390" cy="342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Times" pitchFamily="2" charset="0"/>
                  </a:rPr>
                  <a:t>SOS</a:t>
                </a:r>
                <a:endParaRPr kumimoji="1" lang="zh-CN" altLang="en-US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92582303-2AE3-8643-8C3D-F9498DFA73DF}"/>
                  </a:ext>
                </a:extLst>
              </p:cNvPr>
              <p:cNvSpPr/>
              <p:nvPr/>
            </p:nvSpPr>
            <p:spPr>
              <a:xfrm>
                <a:off x="2457145" y="5140651"/>
                <a:ext cx="834390" cy="342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ysClr val="windowText" lastClr="000000"/>
                    </a:solidFill>
                    <a:latin typeface="Times" pitchFamily="2" charset="0"/>
                  </a:rPr>
                  <a:t>SEP</a:t>
                </a:r>
                <a:endParaRPr kumimoji="1" lang="zh-CN" altLang="en-US" dirty="0">
                  <a:solidFill>
                    <a:sysClr val="windowText" lastClr="000000"/>
                  </a:solidFill>
                  <a:latin typeface="Times" pitchFamily="2" charset="0"/>
                </a:endParaRPr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4FC7FF54-B444-6340-821F-EB20C74E658E}"/>
                  </a:ext>
                </a:extLst>
              </p:cNvPr>
              <p:cNvSpPr/>
              <p:nvPr/>
            </p:nvSpPr>
            <p:spPr>
              <a:xfrm>
                <a:off x="1470355" y="5140651"/>
                <a:ext cx="834390" cy="342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ysClr val="windowText" lastClr="000000"/>
                    </a:solidFill>
                    <a:latin typeface="Times" pitchFamily="2" charset="0"/>
                  </a:rPr>
                  <a:t>Para</a:t>
                </a:r>
                <a:endParaRPr kumimoji="1" lang="zh-CN" altLang="en-US" dirty="0">
                  <a:solidFill>
                    <a:sysClr val="windowText" lastClr="000000"/>
                  </a:solidFill>
                  <a:latin typeface="Times" pitchFamily="2" charset="0"/>
                </a:endParaRPr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4BDB54DE-7E3D-0547-90E5-6B8EE4F55126}"/>
                  </a:ext>
                </a:extLst>
              </p:cNvPr>
              <p:cNvSpPr/>
              <p:nvPr/>
            </p:nvSpPr>
            <p:spPr>
              <a:xfrm>
                <a:off x="3452018" y="5147072"/>
                <a:ext cx="834390" cy="342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ysClr val="windowText" lastClr="000000"/>
                    </a:solidFill>
                    <a:latin typeface="Times" pitchFamily="2" charset="0"/>
                  </a:rPr>
                  <a:t>Hint</a:t>
                </a:r>
                <a:endParaRPr kumimoji="1" lang="zh-CN" altLang="en-US" sz="1400" dirty="0">
                  <a:solidFill>
                    <a:sysClr val="windowText" lastClr="000000"/>
                  </a:solidFill>
                  <a:latin typeface="Times" pitchFamily="2" charset="0"/>
                </a:endParaRPr>
              </a:p>
            </p:txBody>
          </p:sp>
          <p:sp>
            <p:nvSpPr>
              <p:cNvPr id="463" name="上箭头 462">
                <a:extLst>
                  <a:ext uri="{FF2B5EF4-FFF2-40B4-BE49-F238E27FC236}">
                    <a16:creationId xmlns:a16="http://schemas.microsoft.com/office/drawing/2014/main" id="{5AECF309-4D94-1742-B9D0-4238C32DEA6C}"/>
                  </a:ext>
                </a:extLst>
              </p:cNvPr>
              <p:cNvSpPr/>
              <p:nvPr/>
            </p:nvSpPr>
            <p:spPr>
              <a:xfrm>
                <a:off x="1444245" y="3954168"/>
                <a:ext cx="159440" cy="219032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4" name="上箭头 463">
                <a:extLst>
                  <a:ext uri="{FF2B5EF4-FFF2-40B4-BE49-F238E27FC236}">
                    <a16:creationId xmlns:a16="http://schemas.microsoft.com/office/drawing/2014/main" id="{25F35966-BBDE-4A4C-B702-BD2C1FB33928}"/>
                  </a:ext>
                </a:extLst>
              </p:cNvPr>
              <p:cNvSpPr/>
              <p:nvPr/>
            </p:nvSpPr>
            <p:spPr>
              <a:xfrm>
                <a:off x="1635846" y="3961875"/>
                <a:ext cx="159440" cy="219032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5" name="上箭头 464">
                <a:extLst>
                  <a:ext uri="{FF2B5EF4-FFF2-40B4-BE49-F238E27FC236}">
                    <a16:creationId xmlns:a16="http://schemas.microsoft.com/office/drawing/2014/main" id="{A643D73D-A755-F848-97EC-06B9D4B34834}"/>
                  </a:ext>
                </a:extLst>
              </p:cNvPr>
              <p:cNvSpPr/>
              <p:nvPr/>
            </p:nvSpPr>
            <p:spPr>
              <a:xfrm>
                <a:off x="1827447" y="3961866"/>
                <a:ext cx="159440" cy="219032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6" name="上箭头 465">
                <a:extLst>
                  <a:ext uri="{FF2B5EF4-FFF2-40B4-BE49-F238E27FC236}">
                    <a16:creationId xmlns:a16="http://schemas.microsoft.com/office/drawing/2014/main" id="{08C1AE72-2571-0347-BFEE-24C04D0395C9}"/>
                  </a:ext>
                </a:extLst>
              </p:cNvPr>
              <p:cNvSpPr/>
              <p:nvPr/>
            </p:nvSpPr>
            <p:spPr>
              <a:xfrm>
                <a:off x="2022485" y="3954168"/>
                <a:ext cx="159440" cy="219032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7" name="上箭头 466">
                <a:extLst>
                  <a:ext uri="{FF2B5EF4-FFF2-40B4-BE49-F238E27FC236}">
                    <a16:creationId xmlns:a16="http://schemas.microsoft.com/office/drawing/2014/main" id="{3AD0DAE6-4A7F-2F4A-BE75-4E3D244DC24F}"/>
                  </a:ext>
                </a:extLst>
              </p:cNvPr>
              <p:cNvSpPr/>
              <p:nvPr/>
            </p:nvSpPr>
            <p:spPr>
              <a:xfrm>
                <a:off x="2213367" y="3961866"/>
                <a:ext cx="159440" cy="219032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8" name="文本框 467">
                <a:extLst>
                  <a:ext uri="{FF2B5EF4-FFF2-40B4-BE49-F238E27FC236}">
                    <a16:creationId xmlns:a16="http://schemas.microsoft.com/office/drawing/2014/main" id="{684981B8-7E81-3148-B4A6-76435AE2620F}"/>
                  </a:ext>
                </a:extLst>
              </p:cNvPr>
              <p:cNvSpPr txBox="1"/>
              <p:nvPr/>
            </p:nvSpPr>
            <p:spPr>
              <a:xfrm>
                <a:off x="1395077" y="3629434"/>
                <a:ext cx="274436" cy="288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" pitchFamily="2" charset="0"/>
                  </a:rPr>
                  <a:t>O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16F89430-F68E-9740-8D8E-2B63934E1471}"/>
                  </a:ext>
                </a:extLst>
              </p:cNvPr>
              <p:cNvSpPr txBox="1"/>
              <p:nvPr/>
            </p:nvSpPr>
            <p:spPr>
              <a:xfrm>
                <a:off x="1601320" y="3628661"/>
                <a:ext cx="264420" cy="288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" pitchFamily="2" charset="0"/>
                  </a:rPr>
                  <a:t>B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  <p:sp>
            <p:nvSpPr>
              <p:cNvPr id="470" name="文本框 469">
                <a:extLst>
                  <a:ext uri="{FF2B5EF4-FFF2-40B4-BE49-F238E27FC236}">
                    <a16:creationId xmlns:a16="http://schemas.microsoft.com/office/drawing/2014/main" id="{782654A2-C5A7-E44D-888E-94809FAA753C}"/>
                  </a:ext>
                </a:extLst>
              </p:cNvPr>
              <p:cNvSpPr txBox="1"/>
              <p:nvPr/>
            </p:nvSpPr>
            <p:spPr>
              <a:xfrm>
                <a:off x="2168289" y="3632345"/>
                <a:ext cx="274436" cy="288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" pitchFamily="2" charset="0"/>
                  </a:rPr>
                  <a:t>O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  <p:sp>
            <p:nvSpPr>
              <p:cNvPr id="471" name="文本框 470">
                <a:extLst>
                  <a:ext uri="{FF2B5EF4-FFF2-40B4-BE49-F238E27FC236}">
                    <a16:creationId xmlns:a16="http://schemas.microsoft.com/office/drawing/2014/main" id="{B29C9672-445F-9849-867A-7D728083D137}"/>
                  </a:ext>
                </a:extLst>
              </p:cNvPr>
              <p:cNvSpPr txBox="1"/>
              <p:nvPr/>
            </p:nvSpPr>
            <p:spPr>
              <a:xfrm>
                <a:off x="1829412" y="3629434"/>
                <a:ext cx="204324" cy="288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" pitchFamily="2" charset="0"/>
                  </a:rPr>
                  <a:t>I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FB2CE01A-0AA9-0845-B7E4-6891BDAA2706}"/>
                  </a:ext>
                </a:extLst>
              </p:cNvPr>
              <p:cNvSpPr txBox="1"/>
              <p:nvPr/>
            </p:nvSpPr>
            <p:spPr>
              <a:xfrm>
                <a:off x="1970890" y="3603615"/>
                <a:ext cx="304483" cy="26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latin typeface="Times" pitchFamily="2" charset="0"/>
                  </a:rPr>
                  <a:t>…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EA4BAB05-9E6E-F64B-BBE3-6580B3F545AA}"/>
                  </a:ext>
                </a:extLst>
              </p:cNvPr>
              <p:cNvSpPr/>
              <p:nvPr/>
            </p:nvSpPr>
            <p:spPr>
              <a:xfrm>
                <a:off x="1317956" y="3583921"/>
                <a:ext cx="1139190" cy="20468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F48DFC8F-5803-0341-B488-F16407D6697A}"/>
                </a:ext>
              </a:extLst>
            </p:cNvPr>
            <p:cNvSpPr txBox="1"/>
            <p:nvPr/>
          </p:nvSpPr>
          <p:spPr>
            <a:xfrm>
              <a:off x="5822617" y="32942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(a)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82FA81BD-6730-8240-836E-8A30A36F51D6}"/>
                </a:ext>
              </a:extLst>
            </p:cNvPr>
            <p:cNvSpPr txBox="1"/>
            <p:nvPr/>
          </p:nvSpPr>
          <p:spPr>
            <a:xfrm>
              <a:off x="5842129" y="625760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(b)</a:t>
              </a:r>
              <a:endParaRPr kumimoji="1" lang="zh-CN" altLang="en-US" dirty="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47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FBEACA-A116-BD44-805F-64E2C9FB8E2D}"/>
              </a:ext>
            </a:extLst>
          </p:cNvPr>
          <p:cNvSpPr/>
          <p:nvPr/>
        </p:nvSpPr>
        <p:spPr>
          <a:xfrm>
            <a:off x="3839661" y="2090172"/>
            <a:ext cx="44396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de-DE" altLang="zh-CN" sz="1400" dirty="0">
                <a:latin typeface="Times" pitchFamily="2" charset="0"/>
              </a:rPr>
              <a:t>Oxygen </a:t>
            </a:r>
            <a:r>
              <a:rPr lang="de-DE" altLang="zh-CN" sz="1400" dirty="0" err="1">
                <a:latin typeface="Times" pitchFamily="2" charset="0"/>
              </a:rPr>
              <a:t>is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chemical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symbol</a:t>
            </a:r>
            <a:r>
              <a:rPr lang="de-DE" altLang="zh-CN" sz="1400" dirty="0">
                <a:latin typeface="Times" pitchFamily="2" charset="0"/>
              </a:rPr>
              <a:t> O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atomic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number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8</a:t>
            </a:r>
            <a:r>
              <a:rPr lang="de-DE" altLang="zh-CN" sz="1400" dirty="0">
                <a:latin typeface="Times" pitchFamily="2" charset="0"/>
              </a:rPr>
              <a:t>. </a:t>
            </a:r>
            <a:r>
              <a:rPr lang="de-DE" altLang="zh-CN" sz="1400" dirty="0" err="1">
                <a:latin typeface="Times" pitchFamily="2" charset="0"/>
              </a:rPr>
              <a:t>It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is</a:t>
            </a:r>
            <a:r>
              <a:rPr lang="de-DE" altLang="zh-CN" sz="1400" dirty="0">
                <a:latin typeface="Times" pitchFamily="2" charset="0"/>
              </a:rPr>
              <a:t> a </a:t>
            </a:r>
            <a:r>
              <a:rPr lang="de-DE" altLang="zh-CN" sz="1400" dirty="0" err="1">
                <a:latin typeface="Times" pitchFamily="2" charset="0"/>
              </a:rPr>
              <a:t>member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chalcogen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group</a:t>
            </a:r>
            <a:r>
              <a:rPr lang="de-DE" altLang="zh-CN" sz="1400" dirty="0">
                <a:latin typeface="Times" pitchFamily="2" charset="0"/>
              </a:rPr>
              <a:t> in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periodic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table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a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highly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reactive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nonmetal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,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and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an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oxidizing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agent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that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readily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forms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oxides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most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well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other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compounds</a:t>
            </a:r>
            <a:r>
              <a:rPr lang="de-DE" altLang="zh-CN" sz="1400" dirty="0">
                <a:latin typeface="Times" pitchFamily="2" charset="0"/>
              </a:rPr>
              <a:t>. </a:t>
            </a:r>
            <a:r>
              <a:rPr lang="de-DE" altLang="zh-CN" sz="1400" dirty="0" err="1">
                <a:latin typeface="Times" pitchFamily="2" charset="0"/>
              </a:rPr>
              <a:t>By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mass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 err="1">
                <a:latin typeface="Times" pitchFamily="2" charset="0"/>
              </a:rPr>
              <a:t>oxygen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is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third</a:t>
            </a:r>
            <a:r>
              <a:rPr lang="de-DE" altLang="zh-CN" sz="1400" dirty="0">
                <a:solidFill>
                  <a:srgbClr val="FF0000"/>
                </a:solidFill>
                <a:latin typeface="Times" pitchFamily="2" charset="0"/>
              </a:rPr>
              <a:t>-most</a:t>
            </a:r>
            <a:r>
              <a:rPr lang="de-DE" altLang="zh-CN" sz="1400" dirty="0">
                <a:latin typeface="Times" pitchFamily="2" charset="0"/>
              </a:rPr>
              <a:t> abundant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in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universe</a:t>
            </a:r>
            <a:r>
              <a:rPr lang="de-DE" altLang="zh-CN" sz="1400" dirty="0">
                <a:latin typeface="Times" pitchFamily="2" charset="0"/>
              </a:rPr>
              <a:t>, after hydrogen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helium</a:t>
            </a:r>
            <a:r>
              <a:rPr lang="de-DE" altLang="zh-CN" sz="1400" dirty="0">
                <a:latin typeface="Times" pitchFamily="2" charset="0"/>
              </a:rPr>
              <a:t>. At </a:t>
            </a:r>
            <a:r>
              <a:rPr lang="de-DE" altLang="zh-CN" sz="1400" dirty="0" err="1">
                <a:latin typeface="Times" pitchFamily="2" charset="0"/>
              </a:rPr>
              <a:t>standard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temperature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pressure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 err="1">
                <a:latin typeface="Times" pitchFamily="2" charset="0"/>
              </a:rPr>
              <a:t>two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atoms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bind </a:t>
            </a:r>
            <a:r>
              <a:rPr lang="de-DE" altLang="zh-CN" sz="1400" dirty="0" err="1">
                <a:latin typeface="Times" pitchFamily="2" charset="0"/>
              </a:rPr>
              <a:t>to</a:t>
            </a:r>
            <a:r>
              <a:rPr lang="de-DE" altLang="zh-CN" sz="1400" dirty="0">
                <a:latin typeface="Times" pitchFamily="2" charset="0"/>
              </a:rPr>
              <a:t> form </a:t>
            </a:r>
            <a:r>
              <a:rPr lang="de-DE" altLang="zh-CN" sz="1400" dirty="0" err="1">
                <a:solidFill>
                  <a:srgbClr val="FF0000"/>
                </a:solidFill>
                <a:latin typeface="Times" pitchFamily="2" charset="0"/>
              </a:rPr>
              <a:t>dioxygen</a:t>
            </a:r>
            <a:r>
              <a:rPr lang="de-DE" altLang="zh-CN" sz="1400" dirty="0">
                <a:latin typeface="Times" pitchFamily="2" charset="0"/>
              </a:rPr>
              <a:t>, a </a:t>
            </a:r>
            <a:r>
              <a:rPr lang="de-DE" altLang="zh-CN" sz="1400" dirty="0" err="1">
                <a:latin typeface="Times" pitchFamily="2" charset="0"/>
              </a:rPr>
              <a:t>colorless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and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odorless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diatomic</a:t>
            </a:r>
            <a:r>
              <a:rPr lang="de-DE" altLang="zh-CN" sz="1400" dirty="0">
                <a:latin typeface="Times" pitchFamily="2" charset="0"/>
              </a:rPr>
              <a:t> gas </a:t>
            </a:r>
            <a:r>
              <a:rPr lang="de-DE" altLang="zh-CN" sz="1400" dirty="0" err="1">
                <a:latin typeface="Times" pitchFamily="2" charset="0"/>
              </a:rPr>
              <a:t>with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formula</a:t>
            </a:r>
            <a:r>
              <a:rPr lang="de-DE" altLang="zh-CN" sz="1400" dirty="0">
                <a:latin typeface="Times" pitchFamily="2" charset="0"/>
              </a:rPr>
              <a:t> O</a:t>
            </a:r>
            <a:r>
              <a:rPr lang="de-DE" altLang="zh-CN" sz="1400" baseline="-25000" dirty="0">
                <a:latin typeface="Times" pitchFamily="2" charset="0"/>
              </a:rPr>
              <a:t>2</a:t>
            </a:r>
            <a:r>
              <a:rPr lang="de-DE" altLang="zh-CN" sz="1400" dirty="0">
                <a:latin typeface="Times" pitchFamily="2" charset="0"/>
              </a:rPr>
              <a:t>. </a:t>
            </a:r>
            <a:r>
              <a:rPr lang="de-DE" altLang="zh-CN" sz="1400" dirty="0" err="1">
                <a:latin typeface="Times" pitchFamily="2" charset="0"/>
              </a:rPr>
              <a:t>Diatomic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oxygen</a:t>
            </a:r>
            <a:r>
              <a:rPr lang="de-DE" altLang="zh-CN" sz="1400" dirty="0">
                <a:latin typeface="Times" pitchFamily="2" charset="0"/>
              </a:rPr>
              <a:t> gas </a:t>
            </a:r>
            <a:r>
              <a:rPr lang="de-DE" altLang="zh-CN" sz="1400" dirty="0" err="1">
                <a:latin typeface="Times" pitchFamily="2" charset="0"/>
              </a:rPr>
              <a:t>constitutes</a:t>
            </a:r>
            <a:r>
              <a:rPr lang="de-DE" altLang="zh-CN" sz="1400" dirty="0">
                <a:latin typeface="Times" pitchFamily="2" charset="0"/>
              </a:rPr>
              <a:t> 20.8%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Earth's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atmosphere</a:t>
            </a:r>
            <a:r>
              <a:rPr lang="de-DE" altLang="zh-CN" sz="1400" dirty="0">
                <a:latin typeface="Times" pitchFamily="2" charset="0"/>
              </a:rPr>
              <a:t>. As </a:t>
            </a:r>
            <a:r>
              <a:rPr lang="de-DE" altLang="zh-CN" sz="1400" dirty="0" err="1">
                <a:latin typeface="Times" pitchFamily="2" charset="0"/>
              </a:rPr>
              <a:t>compounds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including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oxides</a:t>
            </a:r>
            <a:r>
              <a:rPr lang="de-DE" altLang="zh-CN" sz="1400" dirty="0">
                <a:latin typeface="Times" pitchFamily="2" charset="0"/>
              </a:rPr>
              <a:t>,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element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makes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up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almost</a:t>
            </a:r>
            <a:r>
              <a:rPr lang="de-DE" altLang="zh-CN" sz="1400" dirty="0">
                <a:latin typeface="Times" pitchFamily="2" charset="0"/>
              </a:rPr>
              <a:t> half </a:t>
            </a:r>
            <a:r>
              <a:rPr lang="de-DE" altLang="zh-CN" sz="1400" dirty="0" err="1">
                <a:latin typeface="Times" pitchFamily="2" charset="0"/>
              </a:rPr>
              <a:t>of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the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Earth's</a:t>
            </a:r>
            <a:r>
              <a:rPr lang="de-DE" altLang="zh-CN" sz="1400" dirty="0">
                <a:latin typeface="Times" pitchFamily="2" charset="0"/>
              </a:rPr>
              <a:t> </a:t>
            </a:r>
            <a:r>
              <a:rPr lang="de-DE" altLang="zh-CN" sz="1400" dirty="0" err="1">
                <a:latin typeface="Times" pitchFamily="2" charset="0"/>
              </a:rPr>
              <a:t>crust</a:t>
            </a:r>
            <a:r>
              <a:rPr lang="de-DE" altLang="zh-CN" sz="1400" dirty="0">
                <a:latin typeface="Times" pitchFamily="2" charset="0"/>
              </a:rPr>
              <a:t>.</a:t>
            </a:r>
            <a:endParaRPr lang="zh-CN" altLang="en-U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8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1260</Words>
  <Application>Microsoft Macintosh PowerPoint</Application>
  <PresentationFormat>宽屏</PresentationFormat>
  <Paragraphs>176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95</cp:revision>
  <dcterms:created xsi:type="dcterms:W3CDTF">2020-01-14T02:58:37Z</dcterms:created>
  <dcterms:modified xsi:type="dcterms:W3CDTF">2020-02-19T07:34:35Z</dcterms:modified>
</cp:coreProperties>
</file>