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6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0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7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0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0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2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5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0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3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0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6BCB-255F-4C5E-BC44-3E1EC8EF61E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416B-FF29-4601-A03A-9E34134C3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3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48" y="-58740"/>
            <a:ext cx="13675816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280531" y="-120138"/>
            <a:ext cx="7435579" cy="7435579"/>
            <a:chOff x="1674629" y="-58740"/>
            <a:chExt cx="7435579" cy="7435579"/>
          </a:xfrm>
        </p:grpSpPr>
        <p:sp>
          <p:nvSpPr>
            <p:cNvPr id="7" name="椭圆 6"/>
            <p:cNvSpPr/>
            <p:nvPr/>
          </p:nvSpPr>
          <p:spPr>
            <a:xfrm>
              <a:off x="4437380" y="2704011"/>
              <a:ext cx="1910080" cy="191008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: 空心 8"/>
            <p:cNvSpPr/>
            <p:nvPr/>
          </p:nvSpPr>
          <p:spPr>
            <a:xfrm>
              <a:off x="3232421" y="1499052"/>
              <a:ext cx="4319997" cy="4319997"/>
            </a:xfrm>
            <a:prstGeom prst="donut">
              <a:avLst>
                <a:gd name="adj" fmla="val 27890"/>
              </a:avLst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圆: 空心 10"/>
            <p:cNvSpPr/>
            <p:nvPr/>
          </p:nvSpPr>
          <p:spPr>
            <a:xfrm>
              <a:off x="1674629" y="-58740"/>
              <a:ext cx="7435579" cy="7435579"/>
            </a:xfrm>
            <a:prstGeom prst="donut">
              <a:avLst>
                <a:gd name="adj" fmla="val 2125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5683022" y="2406249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551504" y="2722878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55349" y="3072194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65064" y="3384774"/>
            <a:ext cx="261257" cy="2612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661141" y="3205767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474933" y="3467024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825488" y="2442753"/>
            <a:ext cx="261257" cy="2612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943059" y="2689496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61789" y="1920280"/>
            <a:ext cx="261257" cy="26125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99884" y="4795738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97537" y="163465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45785" y="1264181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32417" y="2130478"/>
            <a:ext cx="261257" cy="26125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104174" y="1332056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503919" y="660216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316332" y="966143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436280" y="44121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899201" y="2594818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223542" y="3901103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962285" y="4320521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16831" y="458899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518472" y="1444897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826430" y="402726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354272" y="2998649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795421" y="3542934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964995" y="2567574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008179" y="1769152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238124" y="272097"/>
            <a:ext cx="261257" cy="2612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694859" y="1099909"/>
            <a:ext cx="261257" cy="26125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926304" y="3980183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236564" y="5742575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15156" y="6178526"/>
            <a:ext cx="261257" cy="26125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029829" y="6063874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433601" y="6096996"/>
            <a:ext cx="261257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107495" y="5868159"/>
            <a:ext cx="261257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564230" y="5908924"/>
            <a:ext cx="261257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180101" y="4950740"/>
            <a:ext cx="261257" cy="26125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795420" y="5313597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100894" y="1025301"/>
            <a:ext cx="261257" cy="2612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637944" y="1998821"/>
            <a:ext cx="261257" cy="261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372108" y="2511984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552409" y="4110811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772076" y="4745963"/>
            <a:ext cx="261257" cy="2612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419452" y="965545"/>
            <a:ext cx="261257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6138219" y="5991793"/>
            <a:ext cx="136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</a:rPr>
              <a:t>500m</a:t>
            </a:r>
            <a:endParaRPr lang="zh-CN" altLang="en-US" sz="3000" b="1" dirty="0">
              <a:solidFill>
                <a:srgbClr val="0070C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29251" y="4804369"/>
            <a:ext cx="136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6">
                    <a:lumMod val="75000"/>
                  </a:schemeClr>
                </a:solidFill>
              </a:rPr>
              <a:t>300m</a:t>
            </a:r>
            <a:endParaRPr lang="zh-CN" alt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614394" y="3935005"/>
            <a:ext cx="136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FFFF99"/>
                </a:solidFill>
              </a:rPr>
              <a:t>100m</a:t>
            </a:r>
            <a:endParaRPr lang="zh-CN" altLang="en-US" sz="3000" b="1" dirty="0">
              <a:solidFill>
                <a:srgbClr val="FFFF99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303757" y="2259833"/>
            <a:ext cx="261257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161670" y="1276327"/>
            <a:ext cx="261257" cy="2612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48" y="-58740"/>
            <a:ext cx="13675816" cy="6858000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1253714" y="-58740"/>
            <a:ext cx="7435579" cy="7435579"/>
            <a:chOff x="1674629" y="-58740"/>
            <a:chExt cx="7435579" cy="7435579"/>
          </a:xfrm>
        </p:grpSpPr>
        <p:sp>
          <p:nvSpPr>
            <p:cNvPr id="61" name="椭圆 60"/>
            <p:cNvSpPr/>
            <p:nvPr/>
          </p:nvSpPr>
          <p:spPr>
            <a:xfrm>
              <a:off x="4437380" y="2704011"/>
              <a:ext cx="1910080" cy="191008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: 空心 61"/>
            <p:cNvSpPr/>
            <p:nvPr/>
          </p:nvSpPr>
          <p:spPr>
            <a:xfrm>
              <a:off x="3232421" y="1499052"/>
              <a:ext cx="4319997" cy="4319997"/>
            </a:xfrm>
            <a:prstGeom prst="donut">
              <a:avLst>
                <a:gd name="adj" fmla="val 27890"/>
              </a:avLst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圆: 空心 62"/>
            <p:cNvSpPr/>
            <p:nvPr/>
          </p:nvSpPr>
          <p:spPr>
            <a:xfrm>
              <a:off x="1674629" y="-58740"/>
              <a:ext cx="7435579" cy="7435579"/>
            </a:xfrm>
            <a:prstGeom prst="donut">
              <a:avLst>
                <a:gd name="adj" fmla="val 2125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4809578" y="3497124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68023" y="2380161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87393" y="3370260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681062" y="4452166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678229" y="5495199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240936" y="4468145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5408555" y="2380161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354379" y="1337127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3917086" y="280866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926545" y="1399950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6969578" y="5985304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3091056" y="6475410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586548" y="5000565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8174537" y="3987691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138219" y="5991793"/>
            <a:ext cx="136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</a:rPr>
              <a:t>500m</a:t>
            </a:r>
            <a:endParaRPr lang="zh-CN" altLang="en-US" sz="3000" b="1" dirty="0">
              <a:solidFill>
                <a:srgbClr val="0070C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29251" y="4804369"/>
            <a:ext cx="136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accent6">
                    <a:lumMod val="75000"/>
                  </a:schemeClr>
                </a:solidFill>
              </a:rPr>
              <a:t>300m</a:t>
            </a:r>
            <a:endParaRPr lang="zh-CN" alt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614394" y="3935005"/>
            <a:ext cx="1364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FFFF99"/>
                </a:solidFill>
              </a:rPr>
              <a:t>100m</a:t>
            </a:r>
            <a:endParaRPr lang="zh-CN" altLang="en-US" sz="3000" b="1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6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hankunyan@outlook.com</dc:creator>
  <cp:lastModifiedBy>hankunyan@outlook.com</cp:lastModifiedBy>
  <cp:revision>24</cp:revision>
  <dcterms:created xsi:type="dcterms:W3CDTF">2017-06-12T14:46:12Z</dcterms:created>
  <dcterms:modified xsi:type="dcterms:W3CDTF">2017-06-12T15:19:05Z</dcterms:modified>
</cp:coreProperties>
</file>