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8CBAD"/>
    <a:srgbClr val="FBE5D6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8" autoAdjust="0"/>
    <p:restoredTop sz="95958" autoAdjust="0"/>
  </p:normalViewPr>
  <p:slideViewPr>
    <p:cSldViewPr snapToGrid="0">
      <p:cViewPr>
        <p:scale>
          <a:sx n="100" d="100"/>
          <a:sy n="100" d="100"/>
        </p:scale>
        <p:origin x="4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0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C84B-6F75-492D-AEA0-CB9B3EF065F9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3C89-8136-4103-BE2F-B8596403F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7623" y="3912709"/>
            <a:ext cx="3431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49143" y="2690594"/>
            <a:ext cx="218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Lexicon (BL)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65575"/>
              </p:ext>
            </p:extLst>
          </p:nvPr>
        </p:nvGraphicFramePr>
        <p:xfrm>
          <a:off x="1619050" y="3156036"/>
          <a:ext cx="4044547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1193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3323354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无能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(incompetence)</a:t>
                      </a:r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，笨拙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(clumsy)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恐怖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(horror)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，恐惧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(fear)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u="sng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奉承</a:t>
                      </a:r>
                      <a:r>
                        <a:rPr lang="en-US" altLang="zh-CN" sz="1400" b="0" u="sng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(flatter)</a:t>
                      </a:r>
                      <a:r>
                        <a:rPr lang="zh-CN" altLang="en-US" sz="1400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</a:t>
                      </a:r>
                      <a:r>
                        <a:rPr lang="zh-CN" altLang="en-US" sz="1400" b="0" u="sng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谄媚</a:t>
                      </a:r>
                      <a:r>
                        <a:rPr lang="en-US" altLang="zh-CN" sz="1400" b="0" u="sng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(toady)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，羔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(lamb, kid)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87607"/>
              </p:ext>
            </p:extLst>
          </p:nvPr>
        </p:nvGraphicFramePr>
        <p:xfrm>
          <a:off x="477861" y="3133027"/>
          <a:ext cx="668753" cy="121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8753">
                  <a:extLst>
                    <a:ext uri="{9D8B030D-6E8A-4147-A177-3AD203B41FA5}">
                      <a16:colId xmlns:a16="http://schemas.microsoft.com/office/drawing/2014/main" val="3886009012"/>
                    </a:ext>
                  </a:extLst>
                </a:gridCol>
              </a:tblGrid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7298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08019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081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0983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7363" y="2548252"/>
            <a:ext cx="146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Social Word Vocab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04108" y="2545351"/>
            <a:ext cx="1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Social Word Vocab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760458" y="3958776"/>
            <a:ext cx="14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56485" y="2690594"/>
            <a:ext cx="263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Bilingual Lexicon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41443"/>
              </p:ext>
            </p:extLst>
          </p:nvPr>
        </p:nvGraphicFramePr>
        <p:xfrm>
          <a:off x="7282563" y="3133027"/>
          <a:ext cx="3378754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02474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2776280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无能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(incompetence)</a:t>
                      </a:r>
                      <a:r>
                        <a:rPr lang="zh-CN" altLang="en-US" sz="1400" b="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，笨拙</a:t>
                      </a: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(clumsy)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恐怖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(horror)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，恐惧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(fear)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endParaRPr lang="en-US" sz="1400" b="0" i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奉承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(flatter)</a:t>
                      </a:r>
                      <a:r>
                        <a:rPr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，谄媚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(toady)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17239"/>
              </p:ext>
            </p:extLst>
          </p:nvPr>
        </p:nvGraphicFramePr>
        <p:xfrm>
          <a:off x="11931022" y="3133027"/>
          <a:ext cx="3332259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13525">
                  <a:extLst>
                    <a:ext uri="{9D8B030D-6E8A-4147-A177-3AD203B41FA5}">
                      <a16:colId xmlns:a16="http://schemas.microsoft.com/office/drawing/2014/main" val="1846756781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495800140"/>
                    </a:ext>
                  </a:extLst>
                </a:gridCol>
              </a:tblGrid>
              <a:tr h="2150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inept: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inept*:</a:t>
                      </a:r>
                      <a:endParaRPr lang="en-US" sz="1400" b="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83470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terror: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terror*:</a:t>
                      </a:r>
                      <a:endParaRPr lang="en-US" sz="1400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88673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</a:t>
                      </a:r>
                      <a:r>
                        <a:rPr lang="en-US" sz="14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fawn*</a:t>
                      </a:r>
                      <a:r>
                        <a:rPr lang="en-US" sz="14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400" b="0" i="1" dirty="0"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2162"/>
                  </a:ext>
                </a:extLst>
              </a:tr>
              <a:tr h="29712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233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 rot="5400000">
            <a:off x="12895886" y="2784272"/>
            <a:ext cx="204976" cy="1010359"/>
            <a:chOff x="2814653" y="3771507"/>
            <a:chExt cx="325394" cy="1627283"/>
          </a:xfrm>
        </p:grpSpPr>
        <p:sp>
          <p:nvSpPr>
            <p:cNvPr id="10" name="Rectangle 9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5400000">
            <a:off x="12895885" y="3087014"/>
            <a:ext cx="204976" cy="1010359"/>
            <a:chOff x="2814653" y="3771507"/>
            <a:chExt cx="325394" cy="1627283"/>
          </a:xfrm>
        </p:grpSpPr>
        <p:sp>
          <p:nvSpPr>
            <p:cNvPr id="65" name="Rectangle 64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 rot="5400000">
            <a:off x="12896406" y="3389755"/>
            <a:ext cx="204976" cy="1010359"/>
            <a:chOff x="2814653" y="3771507"/>
            <a:chExt cx="325394" cy="1627283"/>
          </a:xfrm>
        </p:grpSpPr>
        <p:sp>
          <p:nvSpPr>
            <p:cNvPr id="71" name="Rectangle 70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7975600" y="3797530"/>
            <a:ext cx="1978940" cy="22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8999646" y="4076700"/>
            <a:ext cx="5808554" cy="447836"/>
          </a:xfrm>
          <a:prstGeom prst="bentConnector3">
            <a:avLst>
              <a:gd name="adj1" fmla="val 999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999646" y="4106333"/>
            <a:ext cx="0" cy="4199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rot="5400000">
            <a:off x="14624286" y="2787803"/>
            <a:ext cx="204976" cy="1010359"/>
            <a:chOff x="2814653" y="3771507"/>
            <a:chExt cx="325394" cy="1627283"/>
          </a:xfrm>
          <a:solidFill>
            <a:srgbClr val="F4B183"/>
          </a:solidFill>
        </p:grpSpPr>
        <p:sp>
          <p:nvSpPr>
            <p:cNvPr id="93" name="Rectangle 92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rot="5400000">
            <a:off x="14625293" y="3092284"/>
            <a:ext cx="204976" cy="1010359"/>
            <a:chOff x="2814653" y="3771507"/>
            <a:chExt cx="325394" cy="1627283"/>
          </a:xfrm>
          <a:solidFill>
            <a:srgbClr val="F4B183"/>
          </a:solidFill>
        </p:grpSpPr>
        <p:sp>
          <p:nvSpPr>
            <p:cNvPr id="99" name="Rectangle 98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 rot="5400000">
            <a:off x="14624285" y="3389754"/>
            <a:ext cx="204976" cy="1010359"/>
            <a:chOff x="2814653" y="3771507"/>
            <a:chExt cx="325394" cy="1627283"/>
          </a:xfrm>
          <a:solidFill>
            <a:srgbClr val="F4B183"/>
          </a:solidFill>
        </p:grpSpPr>
        <p:sp>
          <p:nvSpPr>
            <p:cNvPr id="105" name="Rectangle 104"/>
            <p:cNvSpPr/>
            <p:nvPr/>
          </p:nvSpPr>
          <p:spPr>
            <a:xfrm>
              <a:off x="2814656" y="377150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814655" y="409662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14655" y="4421747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14654" y="474855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814653" y="5073670"/>
              <a:ext cx="325391" cy="3251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6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2240735" y="2692929"/>
            <a:ext cx="289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Social Lexicon (BSL)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728723" y="3894932"/>
            <a:ext cx="113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Pseudo-word Generator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312871" y="4023477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“translation set”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9976573" y="3909945"/>
            <a:ext cx="273396" cy="214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Summing Junction 133"/>
          <p:cNvSpPr/>
          <p:nvPr/>
        </p:nvSpPr>
        <p:spPr>
          <a:xfrm>
            <a:off x="11213869" y="4413213"/>
            <a:ext cx="229901" cy="22990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59521"/>
              </p:ext>
            </p:extLst>
          </p:nvPr>
        </p:nvGraphicFramePr>
        <p:xfrm>
          <a:off x="5881832" y="3213292"/>
          <a:ext cx="1266744" cy="5791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686">
                  <a:extLst>
                    <a:ext uri="{9D8B030D-6E8A-4147-A177-3AD203B41FA5}">
                      <a16:colId xmlns:a16="http://schemas.microsoft.com/office/drawing/2014/main" val="4057559941"/>
                    </a:ext>
                  </a:extLst>
                </a:gridCol>
                <a:gridCol w="316686">
                  <a:extLst>
                    <a:ext uri="{9D8B030D-6E8A-4147-A177-3AD203B41FA5}">
                      <a16:colId xmlns:a16="http://schemas.microsoft.com/office/drawing/2014/main" val="1370122391"/>
                    </a:ext>
                  </a:extLst>
                </a:gridCol>
                <a:gridCol w="316686">
                  <a:extLst>
                    <a:ext uri="{9D8B030D-6E8A-4147-A177-3AD203B41FA5}">
                      <a16:colId xmlns:a16="http://schemas.microsoft.com/office/drawing/2014/main" val="2074866124"/>
                    </a:ext>
                  </a:extLst>
                </a:gridCol>
                <a:gridCol w="316686">
                  <a:extLst>
                    <a:ext uri="{9D8B030D-6E8A-4147-A177-3AD203B41FA5}">
                      <a16:colId xmlns:a16="http://schemas.microsoft.com/office/drawing/2014/main" val="2055097136"/>
                    </a:ext>
                  </a:extLst>
                </a:gridCol>
              </a:tblGrid>
              <a:tr h="579153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恐惧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u="none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奉</a:t>
                      </a:r>
                      <a:r>
                        <a:rPr lang="zh-CN" altLang="en-US" sz="1400" b="0" u="sng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承</a:t>
                      </a:r>
                      <a:endParaRPr 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u="none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谄</a:t>
                      </a:r>
                      <a:r>
                        <a:rPr lang="zh-CN" altLang="en-US" sz="1400" b="0" u="sng" dirty="0" smtClean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媚</a:t>
                      </a:r>
                      <a:endParaRPr 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0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121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KaiTi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55</cp:revision>
  <dcterms:created xsi:type="dcterms:W3CDTF">2017-12-15T19:06:17Z</dcterms:created>
  <dcterms:modified xsi:type="dcterms:W3CDTF">2017-12-16T07:33:26Z</dcterms:modified>
</cp:coreProperties>
</file>