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6860D-2A83-48A3-A6D4-34EE391764C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CED9E-8F46-489A-A5FC-B4E68A319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87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CED9E-8F46-489A-A5FC-B4E68A3199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6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DF07-E9D0-44CC-9B4D-3D68A34B5E1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EB4C-2677-4F8D-8797-EAF5273CF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DF07-E9D0-44CC-9B4D-3D68A34B5E1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EB4C-2677-4F8D-8797-EAF5273CF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6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DF07-E9D0-44CC-9B4D-3D68A34B5E1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EB4C-2677-4F8D-8797-EAF5273CF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7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DF07-E9D0-44CC-9B4D-3D68A34B5E1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EB4C-2677-4F8D-8797-EAF5273CF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4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DF07-E9D0-44CC-9B4D-3D68A34B5E1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EB4C-2677-4F8D-8797-EAF5273CF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7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DF07-E9D0-44CC-9B4D-3D68A34B5E1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EB4C-2677-4F8D-8797-EAF5273CF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DF07-E9D0-44CC-9B4D-3D68A34B5E1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EB4C-2677-4F8D-8797-EAF5273CF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5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DF07-E9D0-44CC-9B4D-3D68A34B5E1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EB4C-2677-4F8D-8797-EAF5273CF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1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DF07-E9D0-44CC-9B4D-3D68A34B5E1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EB4C-2677-4F8D-8797-EAF5273CF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3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DF07-E9D0-44CC-9B4D-3D68A34B5E1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EB4C-2677-4F8D-8797-EAF5273CF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4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DF07-E9D0-44CC-9B4D-3D68A34B5E1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EB4C-2677-4F8D-8797-EAF5273CF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0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8DF07-E9D0-44CC-9B4D-3D68A34B5E1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AEB4C-2677-4F8D-8797-EAF5273CF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1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12"/>
          <a:stretch/>
        </p:blipFill>
        <p:spPr>
          <a:xfrm>
            <a:off x="992162" y="3836405"/>
            <a:ext cx="7649776" cy="9184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33"/>
          <a:stretch/>
        </p:blipFill>
        <p:spPr>
          <a:xfrm>
            <a:off x="958762" y="1231937"/>
            <a:ext cx="7649709" cy="11640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1644" y="2392130"/>
            <a:ext cx="4964734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#Nanjing says no to </a:t>
            </a:r>
            <a:r>
              <a:rPr lang="en-US" sz="1400" dirty="0" smtClean="0">
                <a:solidFill>
                  <a:srgbClr val="FF0000"/>
                </a:solidFill>
              </a:rPr>
              <a:t>Nagoya</a:t>
            </a:r>
            <a:r>
              <a:rPr lang="en-US" sz="1400" dirty="0" smtClean="0">
                <a:solidFill>
                  <a:schemeClr val="tx1"/>
                </a:solidFill>
              </a:rPr>
              <a:t># This </a:t>
            </a:r>
            <a:r>
              <a:rPr lang="en-US" sz="1400" dirty="0">
                <a:solidFill>
                  <a:schemeClr val="tx1"/>
                </a:solidFill>
              </a:rPr>
              <a:t>small Japan</a:t>
            </a:r>
            <a:r>
              <a:rPr lang="en-US" sz="1400" dirty="0" smtClean="0">
                <a:solidFill>
                  <a:schemeClr val="tx1"/>
                </a:solidFill>
              </a:rPr>
              <a:t>, is </a:t>
            </a:r>
            <a:r>
              <a:rPr lang="en-US" sz="1400" dirty="0">
                <a:solidFill>
                  <a:schemeClr val="tx1"/>
                </a:solidFill>
              </a:rPr>
              <a:t>really </a:t>
            </a:r>
            <a:r>
              <a:rPr lang="en-US" sz="1400" dirty="0" smtClean="0">
                <a:solidFill>
                  <a:schemeClr val="tx1"/>
                </a:solidFill>
              </a:rPr>
              <a:t>irritating. What is this? </a:t>
            </a:r>
            <a:r>
              <a:rPr lang="en-US" sz="1400" dirty="0">
                <a:solidFill>
                  <a:schemeClr val="tx1"/>
                </a:solidFill>
              </a:rPr>
              <a:t>We Chinese people are tolerant of good and evil, and you? People do things, </a:t>
            </a:r>
            <a:r>
              <a:rPr lang="en-US" sz="1400" dirty="0" smtClean="0">
                <a:solidFill>
                  <a:schemeClr val="tx1"/>
                </a:solidFill>
              </a:rPr>
              <a:t>and the gods </a:t>
            </a:r>
            <a:r>
              <a:rPr lang="en-US" sz="1400" dirty="0">
                <a:solidFill>
                  <a:schemeClr val="tx1"/>
                </a:solidFill>
              </a:rPr>
              <a:t>are watching. Japanese, </a:t>
            </a:r>
            <a:r>
              <a:rPr lang="en-US" sz="1400" dirty="0" smtClean="0">
                <a:solidFill>
                  <a:schemeClr val="tx1"/>
                </a:solidFill>
              </a:rPr>
              <a:t>be careful, and beware </a:t>
            </a:r>
            <a:r>
              <a:rPr lang="en-US" sz="1400" dirty="0">
                <a:solidFill>
                  <a:schemeClr val="tx1"/>
                </a:solidFill>
              </a:rPr>
              <a:t>of thunder </a:t>
            </a:r>
            <a:r>
              <a:rPr lang="en-US" sz="1400" dirty="0" smtClean="0">
                <a:solidFill>
                  <a:schemeClr val="tx1"/>
                </a:solidFill>
              </a:rPr>
              <a:t>chop</a:t>
            </a:r>
            <a:r>
              <a:rPr lang="en-US" sz="1400" dirty="0" smtClean="0">
                <a:solidFill>
                  <a:schemeClr val="tx1"/>
                </a:solidFill>
              </a:rPr>
              <a:t>!       (via </a:t>
            </a:r>
            <a:r>
              <a:rPr lang="en-US" sz="1400" i="1" dirty="0" smtClean="0">
                <a:solidFill>
                  <a:schemeClr val="tx1"/>
                </a:solidFill>
              </a:rPr>
              <a:t>Bing Translation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AutoShape 2" descr="https://media-cdn.tripadvisor.com/media/photo-o/10/8f/78/d5/photo8jpg.jpg"/>
          <p:cNvSpPr>
            <a:spLocks noChangeAspect="1" noChangeArrowheads="1"/>
          </p:cNvSpPr>
          <p:nvPr/>
        </p:nvSpPr>
        <p:spPr bwMode="auto">
          <a:xfrm>
            <a:off x="0" y="603344"/>
            <a:ext cx="19507200" cy="146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media-cdn.tripadvisor.com/media/photo-o/10/8f/78/d5/photo8jp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077" y="3455464"/>
            <a:ext cx="1496112" cy="8490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62" y="3085983"/>
            <a:ext cx="355795" cy="28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81" y="3564692"/>
            <a:ext cx="334750" cy="27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Image result for nagoya mayo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077" y="2395983"/>
            <a:ext cx="1496112" cy="9644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92162" y="3446228"/>
            <a:ext cx="757714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8421" y="1127998"/>
            <a:ext cx="400050" cy="3333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1888" y="3962268"/>
            <a:ext cx="400050" cy="3333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2633" y="3066904"/>
            <a:ext cx="219770" cy="23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59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Yuchen Lin (MSR Student-FA Talent)</cp:lastModifiedBy>
  <cp:revision>49</cp:revision>
  <dcterms:created xsi:type="dcterms:W3CDTF">2017-12-15T07:11:41Z</dcterms:created>
  <dcterms:modified xsi:type="dcterms:W3CDTF">2017-12-15T11:01:17Z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v-yuclin@microsoft.com</vt:lpwstr>
  </property>
  <property fmtid="{D5CDD505-2E9C-101B-9397-08002B2CF9AE}" pid="5" name="MSIP_Label_f42aa342-8706-4288-bd11-ebb85995028c_SetDate">
    <vt:lpwstr>2017-12-15T10:50:27.5160632Z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