
<file path=[Content_Types].xml><?xml version="1.0" encoding="utf-8"?>
<Types xmlns="http://schemas.openxmlformats.org/package/2006/content-types">
  <Default Extension="jpeg" ContentType="image/jpeg"/>
  <Default Extension="JPG" ContentType="image/.jpg"/>
  <Default Extension="xlsx" ContentType="application/vnd.openxmlformats-officedocument.spreadsheetml.sheet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5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Sheet1!$A$2:$A$31</c:f>
              <c:numCache>
                <c:formatCode>General</c:formatCode>
                <c:ptCount val="3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</c:numCache>
            </c:numRef>
          </c:cat>
          <c:val>
            <c:numRef>
              <c:f>Sheet1!$B$2:$B$31</c:f>
              <c:numCache>
                <c:formatCode>General</c:formatCode>
                <c:ptCount val="30"/>
                <c:pt idx="0">
                  <c:v>0.26460785189515</c:v>
                </c:pt>
                <c:pt idx="1">
                  <c:v>0.22823019741795</c:v>
                </c:pt>
                <c:pt idx="2">
                  <c:v>0.451786745807191</c:v>
                </c:pt>
                <c:pt idx="3">
                  <c:v>0.752317767482207</c:v>
                </c:pt>
                <c:pt idx="4">
                  <c:v>0.786740917160266</c:v>
                </c:pt>
                <c:pt idx="5">
                  <c:v>0.433539168407241</c:v>
                </c:pt>
                <c:pt idx="6">
                  <c:v>0.782426454429775</c:v>
                </c:pt>
                <c:pt idx="7">
                  <c:v>0.665818857129354</c:v>
                </c:pt>
                <c:pt idx="8">
                  <c:v>0.71256397175551</c:v>
                </c:pt>
                <c:pt idx="9">
                  <c:v>0.821773981471246</c:v>
                </c:pt>
                <c:pt idx="10">
                  <c:v>0.807921788037405</c:v>
                </c:pt>
                <c:pt idx="11">
                  <c:v>1.02570353030695</c:v>
                </c:pt>
                <c:pt idx="12">
                  <c:v>0.93899438343963</c:v>
                </c:pt>
                <c:pt idx="13">
                  <c:v>0.857137336908341</c:v>
                </c:pt>
                <c:pt idx="14">
                  <c:v>0.916887530388175</c:v>
                </c:pt>
                <c:pt idx="15">
                  <c:v>0.909646434050213</c:v>
                </c:pt>
                <c:pt idx="16">
                  <c:v>1.09125863524725</c:v>
                </c:pt>
                <c:pt idx="17">
                  <c:v>0.842513179074817</c:v>
                </c:pt>
                <c:pt idx="18">
                  <c:v>0.925239648357213</c:v>
                </c:pt>
                <c:pt idx="19">
                  <c:v>0.754224613286964</c:v>
                </c:pt>
                <c:pt idx="20">
                  <c:v>0.502691281130192</c:v>
                </c:pt>
                <c:pt idx="21">
                  <c:v>0.986366418899289</c:v>
                </c:pt>
                <c:pt idx="22">
                  <c:v>1.02017132914201</c:v>
                </c:pt>
                <c:pt idx="23">
                  <c:v>0.780955557974405</c:v>
                </c:pt>
                <c:pt idx="24">
                  <c:v>1.23418628547637</c:v>
                </c:pt>
                <c:pt idx="25">
                  <c:v>0.676741371216333</c:v>
                </c:pt>
                <c:pt idx="26">
                  <c:v>0.902713876844376</c:v>
                </c:pt>
                <c:pt idx="27">
                  <c:v>0.86854812259274</c:v>
                </c:pt>
                <c:pt idx="28">
                  <c:v>1.12717322621557</c:v>
                </c:pt>
                <c:pt idx="29">
                  <c:v>1.11817293852604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Sheet1!$A$2:$A$31</c:f>
              <c:numCache>
                <c:formatCode>General</c:formatCode>
                <c:ptCount val="3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</c:numCache>
            </c:numRef>
          </c:cat>
          <c:val>
            <c:numRef>
              <c:f>Sheet1!$C$2:$C$31</c:f>
              <c:numCache>
                <c:formatCode>General</c:formatCode>
                <c:ptCount val="30"/>
                <c:pt idx="0">
                  <c:v>-0.0672460447775951</c:v>
                </c:pt>
                <c:pt idx="1">
                  <c:v>0.0106934788277399</c:v>
                </c:pt>
                <c:pt idx="2">
                  <c:v>0.0088742330830664</c:v>
                </c:pt>
                <c:pt idx="3">
                  <c:v>-0.0418008921064941</c:v>
                </c:pt>
                <c:pt idx="4">
                  <c:v>0.186500292942773</c:v>
                </c:pt>
                <c:pt idx="5">
                  <c:v>0.163982176712521</c:v>
                </c:pt>
                <c:pt idx="6">
                  <c:v>0.0741837583410968</c:v>
                </c:pt>
                <c:pt idx="7">
                  <c:v>0.3143230967427</c:v>
                </c:pt>
                <c:pt idx="8">
                  <c:v>0.206101015102065</c:v>
                </c:pt>
                <c:pt idx="9">
                  <c:v>0.328893041047827</c:v>
                </c:pt>
                <c:pt idx="10">
                  <c:v>0.421684716909326</c:v>
                </c:pt>
                <c:pt idx="11">
                  <c:v>0.385079940620192</c:v>
                </c:pt>
                <c:pt idx="12">
                  <c:v>0.507967905172596</c:v>
                </c:pt>
                <c:pt idx="13">
                  <c:v>0.290935587132995</c:v>
                </c:pt>
                <c:pt idx="14">
                  <c:v>0.473683830824673</c:v>
                </c:pt>
                <c:pt idx="15">
                  <c:v>0.382731874541626</c:v>
                </c:pt>
                <c:pt idx="16">
                  <c:v>0.380712624696601</c:v>
                </c:pt>
                <c:pt idx="17">
                  <c:v>0.425381955341936</c:v>
                </c:pt>
                <c:pt idx="18">
                  <c:v>0.46655500707688</c:v>
                </c:pt>
                <c:pt idx="19">
                  <c:v>0.516807612504977</c:v>
                </c:pt>
                <c:pt idx="20">
                  <c:v>0.407258535175034</c:v>
                </c:pt>
                <c:pt idx="21">
                  <c:v>0.625600100764092</c:v>
                </c:pt>
                <c:pt idx="22">
                  <c:v>0.593044999836764</c:v>
                </c:pt>
                <c:pt idx="23">
                  <c:v>0.403085217297515</c:v>
                </c:pt>
                <c:pt idx="24">
                  <c:v>0.715083841231983</c:v>
                </c:pt>
                <c:pt idx="25">
                  <c:v>0.764760216783751</c:v>
                </c:pt>
                <c:pt idx="26">
                  <c:v>0.701367982685749</c:v>
                </c:pt>
                <c:pt idx="27">
                  <c:v>0.57326189900359</c:v>
                </c:pt>
                <c:pt idx="28">
                  <c:v>0.491426051879441</c:v>
                </c:pt>
                <c:pt idx="29">
                  <c:v>0.710710474427485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828488474"/>
        <c:axId val="105190027"/>
      </c:lineChart>
      <c:catAx>
        <c:axId val="828488474"/>
        <c:scaling>
          <c:orientation val="minMax"/>
        </c:scaling>
        <c:delete val="1"/>
        <c:axPos val="b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05190027"/>
        <c:crosses val="autoZero"/>
        <c:auto val="1"/>
        <c:lblAlgn val="ctr"/>
        <c:lblOffset val="100"/>
        <c:noMultiLvlLbl val="0"/>
      </c:catAx>
      <c:valAx>
        <c:axId val="105190027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82848847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2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28575" cap="rnd">
        <a:solidFill>
          <a:schemeClr val="phClr"/>
        </a:solidFill>
        <a:round/>
      </a:ln>
      <a:effectLst/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6" Type="http://schemas.openxmlformats.org/officeDocument/2006/relationships/slideLayout" Target="../slideLayouts/slideLayout2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内容占位符 3"/>
          <p:cNvGraphicFramePr/>
          <p:nvPr>
            <p:ph idx="1"/>
          </p:nvPr>
        </p:nvGraphicFramePr>
        <p:xfrm>
          <a:off x="1490980" y="3032760"/>
          <a:ext cx="5055235" cy="3235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cxnSp>
        <p:nvCxnSpPr>
          <p:cNvPr id="6" name="直接箭头连接符 5"/>
          <p:cNvCxnSpPr/>
          <p:nvPr>
            <p:custDataLst>
              <p:tags r:id="rId2"/>
            </p:custDataLst>
          </p:nvPr>
        </p:nvCxnSpPr>
        <p:spPr>
          <a:xfrm>
            <a:off x="1710055" y="6000115"/>
            <a:ext cx="480250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V="1">
            <a:off x="1718945" y="3568700"/>
            <a:ext cx="0" cy="2421255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>
            <p:custDataLst>
              <p:tags r:id="rId3"/>
            </p:custDataLst>
          </p:nvPr>
        </p:nvSpPr>
        <p:spPr>
          <a:xfrm>
            <a:off x="6098540" y="6048000"/>
            <a:ext cx="61849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Time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1710055" y="2392680"/>
            <a:ext cx="4998085" cy="948055"/>
            <a:chOff x="2693" y="3163"/>
            <a:chExt cx="7871" cy="1493"/>
          </a:xfrm>
        </p:grpSpPr>
        <p:grpSp>
          <p:nvGrpSpPr>
            <p:cNvPr id="15" name="组合 14"/>
            <p:cNvGrpSpPr/>
            <p:nvPr/>
          </p:nvGrpSpPr>
          <p:grpSpPr>
            <a:xfrm>
              <a:off x="2693" y="3163"/>
              <a:ext cx="7871" cy="1493"/>
              <a:chOff x="2707" y="3951"/>
              <a:chExt cx="7871" cy="1493"/>
            </a:xfrm>
          </p:grpSpPr>
          <p:cxnSp>
            <p:nvCxnSpPr>
              <p:cNvPr id="5" name="直接箭头连接符 4"/>
              <p:cNvCxnSpPr/>
              <p:nvPr/>
            </p:nvCxnSpPr>
            <p:spPr>
              <a:xfrm>
                <a:off x="2707" y="4872"/>
                <a:ext cx="7563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9" name="矩形 8"/>
              <p:cNvSpPr/>
              <p:nvPr/>
            </p:nvSpPr>
            <p:spPr>
              <a:xfrm>
                <a:off x="4388" y="3951"/>
                <a:ext cx="4200" cy="90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0" name="直接连接符 9"/>
              <p:cNvCxnSpPr>
                <a:stCxn id="9" idx="0"/>
                <a:endCxn id="9" idx="2"/>
              </p:cNvCxnSpPr>
              <p:nvPr/>
            </p:nvCxnSpPr>
            <p:spPr>
              <a:xfrm>
                <a:off x="6488" y="3951"/>
                <a:ext cx="0" cy="906"/>
              </a:xfrm>
              <a:prstGeom prst="line">
                <a:avLst/>
              </a:prstGeom>
              <a:ln w="25400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>
                <p:custDataLst>
                  <p:tags r:id="rId4"/>
                </p:custDataLst>
              </p:nvPr>
            </p:nvCxnSpPr>
            <p:spPr>
              <a:xfrm>
                <a:off x="5267" y="3966"/>
                <a:ext cx="0" cy="906"/>
              </a:xfrm>
              <a:prstGeom prst="line">
                <a:avLst/>
              </a:prstGeom>
              <a:ln w="25400">
                <a:solidFill>
                  <a:srgbClr val="FF0000"/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>
                <p:custDataLst>
                  <p:tags r:id="rId5"/>
                </p:custDataLst>
              </p:nvPr>
            </p:nvCxnSpPr>
            <p:spPr>
              <a:xfrm>
                <a:off x="9303" y="3965"/>
                <a:ext cx="0" cy="906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13" name="文本框 12"/>
              <p:cNvSpPr txBox="1"/>
              <p:nvPr/>
            </p:nvSpPr>
            <p:spPr>
              <a:xfrm>
                <a:off x="9604" y="4913"/>
                <a:ext cx="974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600">
                    <a:latin typeface="Times New Roman" panose="02020603050405020304" charset="0"/>
                    <a:cs typeface="Times New Roman" panose="02020603050405020304" charset="0"/>
                  </a:rPr>
                  <a:t>Time</a:t>
                </a:r>
                <a:endParaRPr lang="en-US" altLang="zh-CN" sz="16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p:grpSp>
        <p:sp>
          <p:nvSpPr>
            <p:cNvPr id="16" name="文本框 15"/>
            <p:cNvSpPr txBox="1"/>
            <p:nvPr>
              <p:custDataLst>
                <p:tags r:id="rId6"/>
              </p:custDataLst>
            </p:nvPr>
          </p:nvSpPr>
          <p:spPr>
            <a:xfrm>
              <a:off x="6192" y="4099"/>
              <a:ext cx="566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600">
                  <a:latin typeface="Times New Roman" panose="02020603050405020304" charset="0"/>
                  <a:cs typeface="Times New Roman" panose="02020603050405020304" charset="0"/>
                </a:rPr>
                <a:t>T</a:t>
              </a:r>
              <a:endParaRPr lang="en-US" altLang="zh-CN" sz="16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7" name="文本框 16"/>
            <p:cNvSpPr txBox="1"/>
            <p:nvPr>
              <p:custDataLst>
                <p:tags r:id="rId7"/>
              </p:custDataLst>
            </p:nvPr>
          </p:nvSpPr>
          <p:spPr>
            <a:xfrm>
              <a:off x="3779" y="4121"/>
              <a:ext cx="1031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600">
                  <a:latin typeface="Times New Roman" panose="02020603050405020304" charset="0"/>
                  <a:cs typeface="Times New Roman" panose="02020603050405020304" charset="0"/>
                </a:rPr>
                <a:t>T-w</a:t>
              </a:r>
              <a:endParaRPr lang="en-US" altLang="zh-CN" sz="16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8" name="文本框 17"/>
            <p:cNvSpPr txBox="1"/>
            <p:nvPr>
              <p:custDataLst>
                <p:tags r:id="rId8"/>
              </p:custDataLst>
            </p:nvPr>
          </p:nvSpPr>
          <p:spPr>
            <a:xfrm>
              <a:off x="8085" y="4099"/>
              <a:ext cx="1031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600">
                  <a:latin typeface="Times New Roman" panose="02020603050405020304" charset="0"/>
                  <a:cs typeface="Times New Roman" panose="02020603050405020304" charset="0"/>
                </a:rPr>
                <a:t>T+w</a:t>
              </a:r>
              <a:endParaRPr lang="en-US" altLang="zh-CN" sz="16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4508" y="3375"/>
              <a:ext cx="818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>
                  <a:latin typeface="Times New Roman" panose="02020603050405020304" charset="0"/>
                  <a:cs typeface="Times New Roman" panose="02020603050405020304" charset="0"/>
                </a:rPr>
                <a:t>Pos</a:t>
              </a:r>
              <a:endParaRPr lang="en-US" altLang="zh-CN" sz="14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0" name="文本框 19"/>
            <p:cNvSpPr txBox="1"/>
            <p:nvPr>
              <p:custDataLst>
                <p:tags r:id="rId9"/>
              </p:custDataLst>
            </p:nvPr>
          </p:nvSpPr>
          <p:spPr>
            <a:xfrm>
              <a:off x="9363" y="3375"/>
              <a:ext cx="818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>
                  <a:latin typeface="Times New Roman" panose="02020603050405020304" charset="0"/>
                  <a:cs typeface="Times New Roman" panose="02020603050405020304" charset="0"/>
                </a:rPr>
                <a:t>Neg</a:t>
              </a:r>
              <a:endParaRPr lang="en-US" altLang="zh-CN" sz="14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1" name="文本框 20"/>
            <p:cNvSpPr txBox="1"/>
            <p:nvPr>
              <p:custDataLst>
                <p:tags r:id="rId10"/>
              </p:custDataLst>
            </p:nvPr>
          </p:nvSpPr>
          <p:spPr>
            <a:xfrm>
              <a:off x="6568" y="3375"/>
              <a:ext cx="818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>
                  <a:latin typeface="Times New Roman" panose="02020603050405020304" charset="0"/>
                  <a:cs typeface="Times New Roman" panose="02020603050405020304" charset="0"/>
                </a:rPr>
                <a:t>True</a:t>
              </a:r>
              <a:endParaRPr lang="en-US" altLang="zh-CN" sz="14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sp>
        <p:nvSpPr>
          <p:cNvPr id="22" name="文本框 21"/>
          <p:cNvSpPr txBox="1"/>
          <p:nvPr/>
        </p:nvSpPr>
        <p:spPr>
          <a:xfrm rot="10800000">
            <a:off x="1177290" y="4135120"/>
            <a:ext cx="459740" cy="1198880"/>
          </a:xfrm>
          <a:prstGeom prst="rect">
            <a:avLst/>
          </a:prstGeom>
        </p:spPr>
        <p:txBody>
          <a:bodyPr vert="eaVert"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en-US" altLang="zh-CN" sz="18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Pred Risk</a:t>
            </a:r>
            <a:endParaRPr lang="en-US" altLang="zh-CN" sz="1800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2294255" y="4234815"/>
            <a:ext cx="105410" cy="1054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椭圆 24"/>
          <p:cNvSpPr/>
          <p:nvPr>
            <p:custDataLst>
              <p:tags r:id="rId11"/>
            </p:custDataLst>
          </p:nvPr>
        </p:nvSpPr>
        <p:spPr>
          <a:xfrm>
            <a:off x="5444490" y="4396740"/>
            <a:ext cx="105410" cy="1054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8" name="直接连接符 27"/>
          <p:cNvCxnSpPr/>
          <p:nvPr/>
        </p:nvCxnSpPr>
        <p:spPr>
          <a:xfrm>
            <a:off x="2337435" y="4324985"/>
            <a:ext cx="0" cy="1686560"/>
          </a:xfrm>
          <a:prstGeom prst="line">
            <a:avLst/>
          </a:prstGeom>
          <a:ln w="12700" cmpd="sng">
            <a:solidFill>
              <a:schemeClr val="accent1"/>
            </a:solidFill>
            <a:prstDash val="sys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>
            <p:custDataLst>
              <p:tags r:id="rId12"/>
            </p:custDataLst>
          </p:nvPr>
        </p:nvCxnSpPr>
        <p:spPr>
          <a:xfrm>
            <a:off x="5497195" y="4451985"/>
            <a:ext cx="0" cy="1566545"/>
          </a:xfrm>
          <a:prstGeom prst="line">
            <a:avLst/>
          </a:prstGeom>
          <a:ln w="12700" cmpd="sng">
            <a:solidFill>
              <a:schemeClr val="accent2"/>
            </a:solidFill>
            <a:prstDash val="sys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>
            <p:custDataLst>
              <p:tags r:id="rId13"/>
            </p:custDataLst>
          </p:nvPr>
        </p:nvSpPr>
        <p:spPr>
          <a:xfrm>
            <a:off x="1939925" y="6010925"/>
            <a:ext cx="92265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latency1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1" name="文本框 30"/>
          <p:cNvSpPr txBox="1"/>
          <p:nvPr>
            <p:custDataLst>
              <p:tags r:id="rId14"/>
            </p:custDataLst>
          </p:nvPr>
        </p:nvSpPr>
        <p:spPr>
          <a:xfrm>
            <a:off x="5093335" y="6010925"/>
            <a:ext cx="92265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latency2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2" name="文本框 31"/>
          <p:cNvSpPr txBox="1"/>
          <p:nvPr>
            <p:custDataLst>
              <p:tags r:id="rId15"/>
            </p:custDataLst>
          </p:nvPr>
        </p:nvSpPr>
        <p:spPr>
          <a:xfrm>
            <a:off x="1889760" y="3897630"/>
            <a:ext cx="92265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Pred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commondata" val="eyJoZGlkIjoiYWUxYThiMmY3OGMzMjdiMDM0NmNkN2I3NjU2NjQ5NzEifQ==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</Words>
  <Application>WPS 演示</Application>
  <PresentationFormat>宽屏</PresentationFormat>
  <Paragraphs>24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1" baseType="lpstr">
      <vt:lpstr>Arial</vt:lpstr>
      <vt:lpstr>宋体</vt:lpstr>
      <vt:lpstr>Wingdings</vt:lpstr>
      <vt:lpstr>Arial Unicode MS</vt:lpstr>
      <vt:lpstr>Calibri</vt:lpstr>
      <vt:lpstr>微软雅黑</vt:lpstr>
      <vt:lpstr>Times New Roman</vt:lpstr>
      <vt:lpstr>Cambria Math</vt:lpstr>
      <vt:lpstr>WPS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章志凌(Kruth.Z)</dc:creator>
  <cp:lastModifiedBy>麟天一步</cp:lastModifiedBy>
  <cp:revision>9</cp:revision>
  <dcterms:created xsi:type="dcterms:W3CDTF">2023-08-09T12:44:00Z</dcterms:created>
  <dcterms:modified xsi:type="dcterms:W3CDTF">2023-12-14T02:03:07Z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2052-12.1.0.15990</vt:lpwstr>
  </property>
</Properties>
</file>