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8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+∞)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23.47</c:v>
                </c:pt>
                <c:pt idx="1">
                  <c:v>30.71</c:v>
                </c:pt>
                <c:pt idx="2">
                  <c:v>30.76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B-844F-829B-D2CACF657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Multi-view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+∞)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24.22</c:v>
                </c:pt>
                <c:pt idx="1">
                  <c:v>31.7</c:v>
                </c:pt>
                <c:pt idx="2">
                  <c:v>33.340000000000003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B-844F-829B-D2CACF6577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DialoBART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+∞)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24.34</c:v>
                </c:pt>
                <c:pt idx="1">
                  <c:v>31.86</c:v>
                </c:pt>
                <c:pt idx="2">
                  <c:v>34.130000000000003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0B-844F-829B-D2CACF6577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DialSent-PGG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+∞)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24.42</c:v>
                </c:pt>
                <c:pt idx="1">
                  <c:v>32.71</c:v>
                </c:pt>
                <c:pt idx="2">
                  <c:v>32.28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0B-844F-829B-D2CACF657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90017391"/>
        <c:axId val="1609961375"/>
      </c:barChart>
      <c:catAx>
        <c:axId val="119001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zh-CN"/>
          </a:p>
        </c:txPr>
        <c:crossAx val="1609961375"/>
        <c:crosses val="autoZero"/>
        <c:auto val="1"/>
        <c:lblAlgn val="ctr"/>
        <c:lblOffset val="100"/>
        <c:noMultiLvlLbl val="0"/>
      </c:catAx>
      <c:valAx>
        <c:axId val="1609961375"/>
        <c:scaling>
          <c:orientation val="minMax"/>
          <c:max val="3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zh-CN"/>
          </a:p>
        </c:txPr>
        <c:crossAx val="119001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pitchFamily="2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0.1)</c:v>
                </c:pt>
                <c:pt idx="1">
                  <c:v>[0.1, 0.2)</c:v>
                </c:pt>
                <c:pt idx="2">
                  <c:v>[0.2, +∞)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25.02</c:v>
                </c:pt>
                <c:pt idx="1">
                  <c:v>29.06</c:v>
                </c:pt>
                <c:pt idx="2">
                  <c:v>34.590000000000003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CD-184E-82B9-099B78A6AA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DialoBART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0.1)</c:v>
                </c:pt>
                <c:pt idx="1">
                  <c:v>[0.1, 0.2)</c:v>
                </c:pt>
                <c:pt idx="2">
                  <c:v>[0.2, +∞)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23.99</c:v>
                </c:pt>
                <c:pt idx="1">
                  <c:v>29.96</c:v>
                </c:pt>
                <c:pt idx="2">
                  <c:v>33.409999999999997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CD-184E-82B9-099B78A6AA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DialSent-PGG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0.1)</c:v>
                </c:pt>
                <c:pt idx="1">
                  <c:v>[0.1, 0.2)</c:v>
                </c:pt>
                <c:pt idx="2">
                  <c:v>[0.2, +∞)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28.03</c:v>
                </c:pt>
                <c:pt idx="1">
                  <c:v>30.41</c:v>
                </c:pt>
                <c:pt idx="2">
                  <c:v>33.53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CD-184E-82B9-099B78A6A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08235039"/>
        <c:axId val="1208513743"/>
      </c:barChart>
      <c:catAx>
        <c:axId val="120823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zh-CN"/>
          </a:p>
        </c:txPr>
        <c:crossAx val="1208513743"/>
        <c:crosses val="autoZero"/>
        <c:auto val="1"/>
        <c:lblAlgn val="ctr"/>
        <c:lblOffset val="100"/>
        <c:noMultiLvlLbl val="0"/>
      </c:catAx>
      <c:valAx>
        <c:axId val="1208513743"/>
        <c:scaling>
          <c:orientation val="minMax"/>
          <c:max val="3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zh-CN"/>
          </a:p>
        </c:txPr>
        <c:crossAx val="120823503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pitchFamily="2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84637995258096E-2"/>
          <c:y val="0"/>
          <c:w val="0.95043072400948381"/>
          <c:h val="0.785282818534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   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23.47</c:v>
                </c:pt>
                <c:pt idx="1">
                  <c:v>30.71</c:v>
                </c:pt>
                <c:pt idx="2">
                  <c:v>30.76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8-C644-94A9-4771FD8AF4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Multi-view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   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24.22</c:v>
                </c:pt>
                <c:pt idx="1">
                  <c:v>31.7</c:v>
                </c:pt>
                <c:pt idx="2">
                  <c:v>33.340000000000003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8-C644-94A9-4771FD8AF4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DialoBART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   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24.34</c:v>
                </c:pt>
                <c:pt idx="1">
                  <c:v>31.86</c:v>
                </c:pt>
                <c:pt idx="2">
                  <c:v>34.130000000000003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8-C644-94A9-4771FD8AF4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DialSent-PGG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[0, 0.2)</c:v>
                </c:pt>
                <c:pt idx="1">
                  <c:v>[0.2, 0.4)</c:v>
                </c:pt>
                <c:pt idx="2">
                  <c:v>[0.4, +   )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24.42</c:v>
                </c:pt>
                <c:pt idx="1">
                  <c:v>32.71</c:v>
                </c:pt>
                <c:pt idx="2">
                  <c:v>32.28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8-C644-94A9-4771FD8AF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90017391"/>
        <c:axId val="1609961375"/>
      </c:barChart>
      <c:catAx>
        <c:axId val="1190017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9961375"/>
        <c:crosses val="autoZero"/>
        <c:auto val="1"/>
        <c:lblAlgn val="ctr"/>
        <c:lblOffset val="100"/>
        <c:noMultiLvlLbl val="0"/>
      </c:catAx>
      <c:valAx>
        <c:axId val="1609961375"/>
        <c:scaling>
          <c:orientation val="minMax"/>
          <c:max val="35"/>
          <c:min val="2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01739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" pitchFamily="2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67828-A2BF-5E4E-97D1-8B7D9822FE15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64F59-E25C-7C40-B452-7E9B2C1ACF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4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E2958-B1CD-AD4B-AD7D-B9801D38294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4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1B32-E3E7-3542-B2E8-4286DFCD8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2CBA0-47A2-EB4F-B513-3E1D6C659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4C047-174B-A541-B7AB-67AE19D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0F79-2F40-D246-8AD4-DD5FD921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69C16-4E8E-2448-A946-93DBEB1E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00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4432-1FF5-E947-99DF-DC4A5B97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4DB33-A962-E047-B569-35F4B611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DA04B-45BD-3141-B9D0-97820B55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23574-4164-BF49-B892-38F251C4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FDF6C-D438-8A46-8E92-7DC3CBE6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2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F03A9C-FF6D-E743-9D09-171A436C3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79172-8152-8548-BCE3-CC697494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4FD2C-3301-6B4F-B5E9-935537C8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1AE25-E86D-994B-BFD6-BB2F7ACB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6B4A4-73E6-2947-9640-9639BAD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3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3048-43B2-DF4B-BBAF-6DCB441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B0F23-5E90-6847-BAD6-4309F484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38236-C525-804D-8F80-6389C459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87938-66DF-EB43-959D-9E6275E7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88B6C-F867-7442-B654-F3DAE81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4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3CD31-CE2F-D942-A839-1776E8A5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D6DDF-8C00-8741-BA5F-62BB44D5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A23E2-33C6-A349-81E0-5CD01E34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C340E-2683-4E46-BB58-308B4B00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D4CB9-2036-784F-BE00-3B012E4E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01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13E38-6C4C-0F4D-A36A-AE1A2BE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A7F0A-60E0-1942-BF75-E6B6C2CF5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AED36-FFE1-B74E-9E61-679CB2C0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1BC36-949C-5A4B-90BD-6E9B07E4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1C064-E5FF-C14A-8031-DA23D675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74B94-A93F-C749-84CF-D5E6EEF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3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C6CA7-C133-3C43-A008-0CF20BEE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8217-E99D-8643-B6EB-DF249B60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0D85B-D601-FF40-A4DE-83D489DF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BF8D6-41F4-2846-B8CE-064CECE16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D4CCCA-31A0-7F41-94F3-4EAB47F7C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7A095-3D1C-1247-8B79-CBB69AB0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8D66DE-A0BA-694F-BDCF-1381A05C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C43D0A-EC82-DD46-849B-F5ED8EA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39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5B1A5-AEC2-624A-BAAF-662FADF7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09FEF8-FE0F-0E41-A928-47EF0881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5FB53C-0E20-9D44-9EC0-961860B5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471FF-9F3A-8449-B32D-1AABAC9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88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4C1B7-D6EA-0440-92D6-1D6EEBD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706CD-95FF-564C-9C44-85EA81E2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F7727-9D58-A147-B685-4C53FAC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85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075D-525C-4A4E-AE1E-C39DF3DC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0F959-2EEC-B449-93F9-B3D805C1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0B238-A180-EC47-80FA-AFB2FDA6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F5AD7-35E0-7E40-8F67-9B011E99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FB187-CC26-BE44-8C74-5EDC033B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B21A0-D60F-234E-83E7-0AE2251A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67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F6CE0-5BC7-A044-81BB-D6337263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23773-0544-CA4E-8234-CC67A124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104D6-E40B-3D49-BA28-5245E64A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794FC-31A7-2F46-90B2-7C00D927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36C4FC-8407-B844-8774-8D275869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D631E-1C22-AA42-940A-3ADCE258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259B66-0064-9C46-A568-C2139432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57471-2E35-0042-A6C5-818B6448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B08E-B187-3447-8B7D-D69C383E6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5135-EDCA-0D4D-9B37-E5735AE4ACFC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F4CB3-695A-064C-808F-B0A444BE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3BC3D-A385-B14D-B522-C19316BD5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7400-94A3-9547-A392-4699DC2BF5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4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66D2AD4-7100-0049-8AD8-B23D51BE3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087392"/>
              </p:ext>
            </p:extLst>
          </p:nvPr>
        </p:nvGraphicFramePr>
        <p:xfrm>
          <a:off x="3010488" y="3260992"/>
          <a:ext cx="3284296" cy="209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08862F0-44BC-9643-8B59-93EE21C34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108327"/>
              </p:ext>
            </p:extLst>
          </p:nvPr>
        </p:nvGraphicFramePr>
        <p:xfrm>
          <a:off x="6202020" y="3260992"/>
          <a:ext cx="3284296" cy="209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E48C60F-D02D-C648-9A2A-6821D41A0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116663"/>
              </p:ext>
            </p:extLst>
          </p:nvPr>
        </p:nvGraphicFramePr>
        <p:xfrm>
          <a:off x="3476506" y="313077"/>
          <a:ext cx="5636556" cy="2947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EA3D1CF-3246-0543-AAE5-44766DB1108D}"/>
              </a:ext>
            </a:extLst>
          </p:cNvPr>
          <p:cNvSpPr txBox="1"/>
          <p:nvPr/>
        </p:nvSpPr>
        <p:spPr>
          <a:xfrm>
            <a:off x="3797870" y="5351906"/>
            <a:ext cx="170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(a) </a:t>
            </a:r>
            <a:r>
              <a:rPr kumimoji="1" lang="en-US" altLang="zh-CN" sz="1600" b="1" dirty="0" err="1">
                <a:latin typeface="Times" pitchFamily="2" charset="0"/>
              </a:rPr>
              <a:t>SAMSum</a:t>
            </a:r>
            <a:endParaRPr kumimoji="1" lang="zh-CN" altLang="en-US" sz="1600" b="1" dirty="0">
              <a:latin typeface="Times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FA7E49-A2AC-764D-98E9-3331DB0678AA}"/>
              </a:ext>
            </a:extLst>
          </p:cNvPr>
          <p:cNvSpPr txBox="1"/>
          <p:nvPr/>
        </p:nvSpPr>
        <p:spPr>
          <a:xfrm>
            <a:off x="6989402" y="5351906"/>
            <a:ext cx="170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(b) </a:t>
            </a:r>
            <a:r>
              <a:rPr kumimoji="1" lang="en-US" altLang="zh-CN" sz="1600" b="1" dirty="0" err="1">
                <a:latin typeface="Times" pitchFamily="2" charset="0"/>
              </a:rPr>
              <a:t>DialSumm</a:t>
            </a:r>
            <a:endParaRPr kumimoji="1" lang="zh-CN" altLang="en-US" sz="16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2022-01-15T05:06:16Z</dcterms:created>
  <dcterms:modified xsi:type="dcterms:W3CDTF">2022-01-15T05:12:18Z</dcterms:modified>
</cp:coreProperties>
</file>