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DB50E-DF1B-084D-8199-51E8FF4A0E20}" type="datetimeFigureOut">
              <a:rPr lang="en-US" smtClean="0"/>
              <a:t>31/7/15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079A-B662-8944-8BA2-9CC62F6E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23504"/>
              </p:ext>
            </p:extLst>
          </p:nvPr>
        </p:nvGraphicFramePr>
        <p:xfrm>
          <a:off x="1027420" y="1681944"/>
          <a:ext cx="7289717" cy="204244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28972"/>
                <a:gridCol w="2186915"/>
                <a:gridCol w="2115944"/>
                <a:gridCol w="2257886"/>
              </a:tblGrid>
              <a:tr h="43465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pple Symbols"/>
                          <a:cs typeface="Apple Symbols"/>
                        </a:rPr>
                        <a:t>Year</a:t>
                      </a:r>
                    </a:p>
                    <a:p>
                      <a:r>
                        <a:rPr lang="en-US" sz="1100" dirty="0" smtClean="0">
                          <a:latin typeface="Apple Symbols"/>
                          <a:cs typeface="Apple Symbols"/>
                        </a:rPr>
                        <a:t>1</a:t>
                      </a:r>
                      <a:endParaRPr lang="en-US" sz="1100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pple Symbols"/>
                          <a:cs typeface="Apple Symbols"/>
                        </a:rPr>
                        <a:t>Year</a:t>
                      </a:r>
                      <a:br>
                        <a:rPr lang="en-US" sz="1100" dirty="0" smtClean="0">
                          <a:latin typeface="Apple Symbols"/>
                          <a:cs typeface="Apple Symbols"/>
                        </a:rPr>
                      </a:br>
                      <a:r>
                        <a:rPr lang="en-US" sz="1100" dirty="0" smtClean="0">
                          <a:latin typeface="Apple Symbols"/>
                          <a:cs typeface="Apple Symbols"/>
                        </a:rPr>
                        <a:t>2</a:t>
                      </a:r>
                      <a:endParaRPr lang="en-US" sz="1100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pple Symbols"/>
                          <a:cs typeface="Apple Symbols"/>
                        </a:rPr>
                        <a:t>Year</a:t>
                      </a:r>
                    </a:p>
                    <a:p>
                      <a:r>
                        <a:rPr lang="en-US" sz="1100" dirty="0" smtClean="0">
                          <a:latin typeface="Apple Symbols"/>
                          <a:cs typeface="Apple Symbols"/>
                        </a:rPr>
                        <a:t>3</a:t>
                      </a:r>
                      <a:endParaRPr lang="en-US" sz="1100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</a:tr>
              <a:tr h="5359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pple Symbols"/>
                          <a:cs typeface="Apple Symbols"/>
                        </a:rPr>
                        <a:t>RS</a:t>
                      </a:r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</a:tr>
              <a:tr h="5359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pple Symbols"/>
                          <a:cs typeface="Apple Symbols"/>
                        </a:rPr>
                        <a:t>UG</a:t>
                      </a:r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</a:tr>
              <a:tr h="5359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pple Symbols"/>
                          <a:cs typeface="Apple Symbols"/>
                        </a:rPr>
                        <a:t>RA</a:t>
                      </a:r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pple Symbols"/>
                        <a:cs typeface="Apple Symbol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53838" y="2130070"/>
            <a:ext cx="777908" cy="532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Background Study</a:t>
            </a:r>
            <a:endParaRPr lang="en-US" sz="1100" dirty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3606" y="2129098"/>
            <a:ext cx="1424719" cy="532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Data Layout </a:t>
            </a:r>
            <a:b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</a:b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Objective 1</a:t>
            </a: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)</a:t>
            </a:r>
            <a:endParaRPr lang="en-US" sz="1100" dirty="0" smtClean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7842" y="2663166"/>
            <a:ext cx="780314" cy="532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Background Study</a:t>
            </a:r>
            <a:endParaRPr lang="en-US" sz="1100" dirty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57843" y="3202459"/>
            <a:ext cx="777908" cy="5219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Background Study</a:t>
            </a:r>
            <a:endParaRPr lang="en-US" sz="1100" dirty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73494" y="3201487"/>
            <a:ext cx="1543644" cy="5228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ymbols"/>
                <a:cs typeface="Apple Symbols"/>
              </a:rPr>
              <a:t>Prototyping into </a:t>
            </a:r>
            <a:r>
              <a:rPr lang="en-US" sz="1100" dirty="0" err="1">
                <a:solidFill>
                  <a:schemeClr val="tx1"/>
                </a:solidFill>
                <a:latin typeface="Apple Symbols"/>
                <a:cs typeface="Apple Symbols"/>
              </a:rPr>
              <a:t>MonetDB</a:t>
            </a:r>
            <a:r>
              <a:rPr lang="en-US" sz="11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&amp; Evaluation </a:t>
            </a: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(Objective </a:t>
            </a: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3)</a:t>
            </a:r>
            <a:endParaRPr lang="en-US" sz="1100" dirty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48325" y="2131042"/>
            <a:ext cx="2109517" cy="532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Layout</a:t>
            </a: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-Aware Algorithms:</a:t>
            </a:r>
            <a:b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</a:b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 Design and Analysis </a:t>
            </a:r>
            <a:b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</a:b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(Objective 2)</a:t>
            </a:r>
            <a:endParaRPr lang="en-US" sz="1100" dirty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60247" y="2129098"/>
            <a:ext cx="2256889" cy="532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Implementation, Evaluation, </a:t>
            </a:r>
            <a:b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</a:b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Prototyping into Monet DB, and Manuscript Preparation</a:t>
            </a:r>
            <a:endParaRPr lang="en-US" sz="1100" dirty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3494" y="2661222"/>
            <a:ext cx="1543642" cy="532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ymbols"/>
                <a:cs typeface="Apple Symbols"/>
              </a:rPr>
              <a:t>Prototyping into </a:t>
            </a:r>
            <a:r>
              <a:rPr lang="en-US" sz="1100" dirty="0" err="1" smtClean="0">
                <a:solidFill>
                  <a:schemeClr val="tx1"/>
                </a:solidFill>
                <a:latin typeface="Apple Symbols"/>
                <a:cs typeface="Apple Symbols"/>
              </a:rPr>
              <a:t>MonetDB</a:t>
            </a:r>
            <a:r>
              <a:rPr lang="en-US" sz="1100" dirty="0" smtClean="0">
                <a:solidFill>
                  <a:schemeClr val="tx1"/>
                </a:solidFill>
                <a:latin typeface="Apple Symbols"/>
                <a:cs typeface="Apple Symbols"/>
              </a:rPr>
              <a:t> (Objective 3)</a:t>
            </a:r>
            <a:endParaRPr lang="en-US" sz="1100" dirty="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10078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Hong Kong Polytechnic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Lo</dc:creator>
  <cp:lastModifiedBy>Eric Lo</cp:lastModifiedBy>
  <cp:revision>22</cp:revision>
  <dcterms:created xsi:type="dcterms:W3CDTF">2013-09-18T01:41:46Z</dcterms:created>
  <dcterms:modified xsi:type="dcterms:W3CDTF">2015-07-31T08:02:06Z</dcterms:modified>
</cp:coreProperties>
</file>