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B21-9306-4A9E-87B4-18EDC4CB7560}" type="datetimeFigureOut">
              <a:rPr lang="zh-CN" altLang="en-US" smtClean="0"/>
              <a:t>2012/3/2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20243-C160-42D2-9693-F58445985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9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Figure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20243-C160-42D2-9693-F584459854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6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326" y="2120462"/>
            <a:ext cx="8992179" cy="4051738"/>
            <a:chOff x="-1524000" y="1418304"/>
            <a:chExt cx="10550505" cy="4753896"/>
          </a:xfrm>
        </p:grpSpPr>
        <p:sp>
          <p:nvSpPr>
            <p:cNvPr id="7" name="Rectangle 6"/>
            <p:cNvSpPr/>
            <p:nvPr/>
          </p:nvSpPr>
          <p:spPr>
            <a:xfrm>
              <a:off x="2526890" y="3620869"/>
              <a:ext cx="2388993" cy="650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 smtClean="0">
                  <a:solidFill>
                    <a:sysClr val="windowText" lastClr="000000"/>
                  </a:solidFill>
                </a:rPr>
                <a:t>Index: </a:t>
              </a:r>
            </a:p>
            <a:p>
              <a:r>
                <a:rPr lang="en-US" sz="1000" i="1" dirty="0" err="1" smtClean="0">
                  <a:solidFill>
                    <a:sysClr val="windowText" lastClr="000000"/>
                  </a:solidFill>
                </a:rPr>
                <a:t>ConceptID</a:t>
              </a:r>
              <a:r>
                <a:rPr lang="en-US" sz="1000" i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000" dirty="0">
                  <a:solidFill>
                    <a:sysClr val="windowText" lastClr="000000"/>
                  </a:solidFill>
                </a:rPr>
                <a:t>→ </a:t>
              </a:r>
              <a:endParaRPr lang="en-US" sz="1000" i="1" dirty="0" smtClean="0">
                <a:solidFill>
                  <a:sysClr val="windowText" lastClr="000000"/>
                </a:solidFill>
              </a:endParaRPr>
            </a:p>
            <a:p>
              <a:r>
                <a:rPr lang="en-US" sz="1000" i="1" dirty="0" err="1" smtClean="0">
                  <a:solidFill>
                    <a:sysClr val="windowText" lastClr="000000"/>
                  </a:solidFill>
                </a:rPr>
                <a:t>QueryID</a:t>
              </a:r>
              <a:r>
                <a:rPr lang="en-US" sz="1000" i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000" i="1" dirty="0" err="1" smtClean="0">
                  <a:solidFill>
                    <a:sysClr val="windowText" lastClr="000000"/>
                  </a:solidFill>
                </a:rPr>
                <a:t>InstanceID</a:t>
              </a:r>
              <a:r>
                <a:rPr lang="en-US" sz="1000" i="1" dirty="0" smtClean="0">
                  <a:solidFill>
                    <a:sysClr val="windowText" lastClr="000000"/>
                  </a:solidFill>
                </a:rPr>
                <a:t> Typicality-Value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0932" y="2057400"/>
              <a:ext cx="1113504" cy="15518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36 → 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10 5 0.004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32 20 0.003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37 → 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10 5 0.002</a:t>
              </a:r>
            </a:p>
            <a:p>
              <a:r>
                <a:rPr lang="en-US" sz="1000" dirty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446" y="4709652"/>
              <a:ext cx="1389888" cy="8218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 5 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microsoft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 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084753" y="4709652"/>
              <a:ext cx="1389888" cy="838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 36 tech companies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 37 products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160103" y="2321776"/>
              <a:ext cx="1602555" cy="5788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10 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microsoft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in 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beijing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023636" y="3566651"/>
              <a:ext cx="2990088" cy="64876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 5 </a:t>
              </a:r>
              <a:r>
                <a:rPr lang="en-US" sz="1000" dirty="0">
                  <a:solidFill>
                    <a:sysClr val="windowText" lastClr="000000"/>
                  </a:solidFill>
                </a:rPr>
                <a:t>→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36 0.004 37 0.002 …..</a:t>
              </a:r>
            </a:p>
            <a:p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187606" y="3453323"/>
              <a:ext cx="3397406" cy="233787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113504" y="4174557"/>
              <a:ext cx="3079956" cy="288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i="1" dirty="0" smtClean="0">
                  <a:solidFill>
                    <a:sysClr val="windowText" lastClr="000000"/>
                  </a:solidFill>
                </a:rPr>
                <a:t>Index: </a:t>
              </a:r>
              <a:r>
                <a:rPr lang="en-US" sz="1000" i="1" dirty="0" err="1" smtClean="0">
                  <a:solidFill>
                    <a:sysClr val="windowText" lastClr="000000"/>
                  </a:solidFill>
                </a:rPr>
                <a:t>InstanceID</a:t>
              </a:r>
              <a:r>
                <a:rPr lang="en-US" sz="1000" i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000" i="1" dirty="0">
                  <a:solidFill>
                    <a:sysClr val="windowText" lastClr="000000"/>
                  </a:solidFill>
                </a:rPr>
                <a:t>→ </a:t>
              </a:r>
              <a:r>
                <a:rPr lang="en-US" sz="1000" i="1" dirty="0" err="1" smtClean="0">
                  <a:solidFill>
                    <a:sysClr val="windowText" lastClr="000000"/>
                  </a:solidFill>
                </a:rPr>
                <a:t>ConceptID</a:t>
              </a:r>
              <a:r>
                <a:rPr lang="en-US" sz="1000" i="1" dirty="0" smtClean="0">
                  <a:solidFill>
                    <a:sysClr val="windowText" lastClr="000000"/>
                  </a:solidFill>
                </a:rPr>
                <a:t> Typicality-Value</a:t>
              </a:r>
              <a:endParaRPr lang="en-US" sz="1000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167576" y="5514200"/>
              <a:ext cx="1371601" cy="288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i="1" dirty="0" smtClean="0">
                  <a:solidFill>
                    <a:sysClr val="windowText" lastClr="000000"/>
                  </a:solidFill>
                </a:rPr>
                <a:t>Concept List</a:t>
              </a:r>
              <a:endParaRPr lang="en-US" sz="1000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5244" y="5501147"/>
              <a:ext cx="1371601" cy="288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i="1" dirty="0" smtClean="0">
                  <a:solidFill>
                    <a:sysClr val="windowText" lastClr="000000"/>
                  </a:solidFill>
                </a:rPr>
                <a:t>Instance List</a:t>
              </a:r>
              <a:endParaRPr lang="en-US" sz="1000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203050" y="2027904"/>
              <a:ext cx="1842146" cy="1075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 smtClean="0">
                  <a:solidFill>
                    <a:sysClr val="windowText" lastClr="000000"/>
                  </a:solidFill>
                </a:rPr>
                <a:t>Query Log</a:t>
              </a:r>
            </a:p>
          </p:txBody>
        </p:sp>
        <p:cxnSp>
          <p:nvCxnSpPr>
            <p:cNvPr id="20" name="Straight Arrow Connector 19"/>
            <p:cNvCxnSpPr>
              <a:stCxn id="12" idx="3"/>
              <a:endCxn id="8" idx="1"/>
            </p:cNvCxnSpPr>
            <p:nvPr/>
          </p:nvCxnSpPr>
          <p:spPr>
            <a:xfrm flipV="1">
              <a:off x="1966452" y="2833301"/>
              <a:ext cx="1004480" cy="10577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3"/>
            </p:cNvCxnSpPr>
            <p:nvPr/>
          </p:nvCxnSpPr>
          <p:spPr>
            <a:xfrm>
              <a:off x="442452" y="2611213"/>
              <a:ext cx="2528480" cy="727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715000" y="2120462"/>
              <a:ext cx="1600200" cy="14887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Parse query</a:t>
              </a:r>
              <a:endParaRPr lang="en-US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↓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Fetch candidates</a:t>
              </a:r>
              <a:endParaRPr lang="en-US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↓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Rank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↓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Return results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-1524000" y="1447800"/>
              <a:ext cx="6316967" cy="4724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Offline Work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10201" y="1418304"/>
              <a:ext cx="2667000" cy="253140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Online Processing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92967" y="3195513"/>
              <a:ext cx="617234" cy="4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629400" y="4227731"/>
              <a:ext cx="2397105" cy="2835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tech companies in 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asian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cities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35809" y="2893905"/>
              <a:ext cx="511954" cy="288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i="1" dirty="0">
                  <a:solidFill>
                    <a:sysClr val="windowText" lastClr="000000"/>
                  </a:solidFill>
                </a:rPr>
                <a:t>Load</a:t>
              </a:r>
            </a:p>
          </p:txBody>
        </p:sp>
        <p:cxnSp>
          <p:nvCxnSpPr>
            <p:cNvPr id="35" name="Elbow Connector 34"/>
            <p:cNvCxnSpPr>
              <a:stCxn id="32" idx="0"/>
            </p:cNvCxnSpPr>
            <p:nvPr/>
          </p:nvCxnSpPr>
          <p:spPr>
            <a:xfrm rot="16200000" flipV="1">
              <a:off x="6539359" y="2939137"/>
              <a:ext cx="2064436" cy="512752"/>
            </a:xfrm>
            <a:prstGeom prst="bentConnector3">
              <a:avLst>
                <a:gd name="adj1" fmla="val 10000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715000" y="4921045"/>
              <a:ext cx="1554480" cy="75891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ysClr val="windowText" lastClr="000000"/>
                  </a:solidFill>
                </a:rPr>
                <a:t>microsoft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in </a:t>
              </a:r>
              <a:r>
                <a:rPr lang="en-US" sz="1000" dirty="0" err="1" smtClean="0">
                  <a:solidFill>
                    <a:sysClr val="windowText" lastClr="000000"/>
                  </a:solidFill>
                </a:rPr>
                <a:t>beijing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ysClr val="windowText" lastClr="000000"/>
                  </a:solidFill>
                </a:rPr>
                <a:t>ibm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in shanghai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26" idx="2"/>
              <a:endCxn id="51" idx="0"/>
            </p:cNvCxnSpPr>
            <p:nvPr/>
          </p:nvCxnSpPr>
          <p:spPr>
            <a:xfrm flipH="1">
              <a:off x="6492240" y="3609202"/>
              <a:ext cx="22860" cy="131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892621" y="1814052"/>
              <a:ext cx="1125095" cy="288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sysClr val="windowText" lastClr="000000"/>
                  </a:solidFill>
                </a:rPr>
                <a:t>Inverted Index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1234553" y="3177183"/>
              <a:ext cx="724484" cy="288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err="1">
                  <a:solidFill>
                    <a:sysClr val="windowText" lastClr="000000"/>
                  </a:solidFill>
                </a:rPr>
                <a:t>ProBase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83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98</Words>
  <Application>Microsoft Office PowerPoint</Application>
  <PresentationFormat>全屏显示(4:3)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</dc:title>
  <dc:creator>franx</dc:creator>
  <cp:lastModifiedBy>Jack Sun</cp:lastModifiedBy>
  <cp:revision>40</cp:revision>
  <dcterms:created xsi:type="dcterms:W3CDTF">2006-08-16T00:00:00Z</dcterms:created>
  <dcterms:modified xsi:type="dcterms:W3CDTF">2012-03-02T11:52:47Z</dcterms:modified>
</cp:coreProperties>
</file>